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</p:sldIdLst>
  <p:sldSz cx="9144000" cy="5143500" type="screen16x9"/>
  <p:notesSz cx="6858000" cy="9144000"/>
  <p:embeddedFontLst>
    <p:embeddedFont>
      <p:font typeface="Albert Sans" panose="020B0604020202020204" charset="0"/>
      <p:regular r:id="rId12"/>
      <p:bold r:id="rId13"/>
      <p:italic r:id="rId14"/>
      <p:boldItalic r:id="rId15"/>
    </p:embeddedFont>
    <p:embeddedFont>
      <p:font typeface="Nunito ExtraBold" pitchFamily="2" charset="0"/>
      <p:bold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E5B"/>
    <a:srgbClr val="63A060"/>
    <a:srgbClr val="76899A"/>
    <a:srgbClr val="63798C"/>
    <a:srgbClr val="9FB2C1"/>
    <a:srgbClr val="CAD5DC"/>
    <a:srgbClr val="EACCAC"/>
    <a:srgbClr val="F4E4D3"/>
    <a:srgbClr val="B6742E"/>
    <a:srgbClr val="5B3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F9CDA0-56E2-465B-9779-86AA6895C2D4}">
  <a:tblStyle styleId="{31F9CDA0-56E2-465B-9779-86AA6895C2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99D71A-99B0-4EF2-8E56-F94B39496BA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6" autoAdjust="0"/>
    <p:restoredTop sz="95033" autoAdjust="0"/>
  </p:normalViewPr>
  <p:slideViewPr>
    <p:cSldViewPr snapToGrid="0">
      <p:cViewPr varScale="1">
        <p:scale>
          <a:sx n="99" d="100"/>
          <a:sy n="99" d="100"/>
        </p:scale>
        <p:origin x="91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Taddei" userId="30bf616d265f9878" providerId="LiveId" clId="{6FD03176-F394-4DE9-9E07-BC8A4F6F06C0}"/>
    <pc:docChg chg="undo redo custSel addSld delSld modSld sldOrd delMainMaster">
      <pc:chgData name="Lorenzo Taddei" userId="30bf616d265f9878" providerId="LiveId" clId="{6FD03176-F394-4DE9-9E07-BC8A4F6F06C0}" dt="2026-03-17T13:51:38.596" v="16433" actId="47"/>
      <pc:docMkLst>
        <pc:docMk/>
      </pc:docMkLst>
      <pc:sldChg chg="modSp 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57"/>
        </pc:sldMkLst>
      </pc:sldChg>
      <pc:sldChg chg="addSp delSp modSp 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59"/>
        </pc:sldMkLst>
      </pc:sldChg>
      <pc:sldChg chg="addSp delSp modSp del mod ord modTransition modShow">
        <pc:chgData name="Lorenzo Taddei" userId="30bf616d265f9878" providerId="LiveId" clId="{6FD03176-F394-4DE9-9E07-BC8A4F6F06C0}" dt="2026-03-17T13:51:32.958" v="16432" actId="47"/>
        <pc:sldMkLst>
          <pc:docMk/>
          <pc:sldMk cId="0" sldId="260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1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2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3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5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6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7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8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69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0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1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2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3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4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5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6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7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8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79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0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1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2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3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4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5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6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7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8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89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90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91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92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93"/>
        </pc:sldMkLst>
      </pc:sldChg>
      <pc:sldChg chg="del mod modShow modNotesTx">
        <pc:chgData name="Lorenzo Taddei" userId="30bf616d265f9878" providerId="LiveId" clId="{6FD03176-F394-4DE9-9E07-BC8A4F6F06C0}" dt="2026-03-17T13:51:38.596" v="16433" actId="47"/>
        <pc:sldMkLst>
          <pc:docMk/>
          <pc:sldMk cId="0" sldId="294"/>
        </pc:sldMkLst>
      </pc:sldChg>
      <pc:sldChg chg="del mod modShow">
        <pc:chgData name="Lorenzo Taddei" userId="30bf616d265f9878" providerId="LiveId" clId="{6FD03176-F394-4DE9-9E07-BC8A4F6F06C0}" dt="2026-03-17T13:51:38.596" v="16433" actId="47"/>
        <pc:sldMkLst>
          <pc:docMk/>
          <pc:sldMk cId="0" sldId="295"/>
        </pc:sldMkLst>
      </pc:sldChg>
      <pc:sldChg chg="addSp delSp modSp add del mod modShow">
        <pc:chgData name="Lorenzo Taddei" userId="30bf616d265f9878" providerId="LiveId" clId="{6FD03176-F394-4DE9-9E07-BC8A4F6F06C0}" dt="2026-03-17T13:51:32.958" v="16432" actId="47"/>
        <pc:sldMkLst>
          <pc:docMk/>
          <pc:sldMk cId="3660643102" sldId="296"/>
        </pc:sldMkLst>
      </pc:sldChg>
      <pc:sldChg chg="addSp delSp modSp add del mod ord modTransition modShow">
        <pc:chgData name="Lorenzo Taddei" userId="30bf616d265f9878" providerId="LiveId" clId="{6FD03176-F394-4DE9-9E07-BC8A4F6F06C0}" dt="2026-03-17T13:51:32.958" v="16432" actId="47"/>
        <pc:sldMkLst>
          <pc:docMk/>
          <pc:sldMk cId="31465172" sldId="297"/>
        </pc:sldMkLst>
      </pc:sldChg>
      <pc:sldChg chg="addSp delSp modSp add del mod modTransition modShow">
        <pc:chgData name="Lorenzo Taddei" userId="30bf616d265f9878" providerId="LiveId" clId="{6FD03176-F394-4DE9-9E07-BC8A4F6F06C0}" dt="2026-03-17T13:51:32.958" v="16432" actId="47"/>
        <pc:sldMkLst>
          <pc:docMk/>
          <pc:sldMk cId="164036127" sldId="300"/>
        </pc:sldMkLst>
      </pc:sldChg>
      <pc:sldChg chg="addSp delSp modSp add del mod modTransition modShow">
        <pc:chgData name="Lorenzo Taddei" userId="30bf616d265f9878" providerId="LiveId" clId="{6FD03176-F394-4DE9-9E07-BC8A4F6F06C0}" dt="2026-03-17T13:51:32.958" v="16432" actId="47"/>
        <pc:sldMkLst>
          <pc:docMk/>
          <pc:sldMk cId="4178957899" sldId="304"/>
        </pc:sldMkLst>
      </pc:sldChg>
      <pc:sldChg chg="addSp delSp modSp add del mod modTransition modAnim modShow">
        <pc:chgData name="Lorenzo Taddei" userId="30bf616d265f9878" providerId="LiveId" clId="{6FD03176-F394-4DE9-9E07-BC8A4F6F06C0}" dt="2026-03-17T13:51:32.958" v="16432" actId="47"/>
        <pc:sldMkLst>
          <pc:docMk/>
          <pc:sldMk cId="2228801533" sldId="305"/>
        </pc:sldMkLst>
      </pc:sldChg>
      <pc:sldChg chg="add del mod modShow">
        <pc:chgData name="Lorenzo Taddei" userId="30bf616d265f9878" providerId="LiveId" clId="{6FD03176-F394-4DE9-9E07-BC8A4F6F06C0}" dt="2026-03-17T13:51:32.958" v="16432" actId="47"/>
        <pc:sldMkLst>
          <pc:docMk/>
          <pc:sldMk cId="567646926" sldId="306"/>
        </pc:sldMkLst>
      </pc:sldChg>
      <pc:sldChg chg="addSp delSp modSp add del mod ord modShow">
        <pc:chgData name="Lorenzo Taddei" userId="30bf616d265f9878" providerId="LiveId" clId="{6FD03176-F394-4DE9-9E07-BC8A4F6F06C0}" dt="2026-03-17T13:51:32.958" v="16432" actId="47"/>
        <pc:sldMkLst>
          <pc:docMk/>
          <pc:sldMk cId="4168237558" sldId="307"/>
        </pc:sldMkLst>
      </pc:sldChg>
      <pc:sldChg chg="addSp delSp modSp add del mod modShow">
        <pc:chgData name="Lorenzo Taddei" userId="30bf616d265f9878" providerId="LiveId" clId="{6FD03176-F394-4DE9-9E07-BC8A4F6F06C0}" dt="2026-03-17T13:51:32.958" v="16432" actId="47"/>
        <pc:sldMkLst>
          <pc:docMk/>
          <pc:sldMk cId="3479624956" sldId="309"/>
        </pc:sldMkLst>
      </pc:sldChg>
      <pc:sldChg chg="modSp add del mod modShow">
        <pc:chgData name="Lorenzo Taddei" userId="30bf616d265f9878" providerId="LiveId" clId="{6FD03176-F394-4DE9-9E07-BC8A4F6F06C0}" dt="2026-03-17T13:51:32.958" v="16432" actId="47"/>
        <pc:sldMkLst>
          <pc:docMk/>
          <pc:sldMk cId="2654940732" sldId="310"/>
        </pc:sldMkLst>
      </pc:sldChg>
      <pc:sldChg chg="modSp add mod">
        <pc:chgData name="Lorenzo Taddei" userId="30bf616d265f9878" providerId="LiveId" clId="{6FD03176-F394-4DE9-9E07-BC8A4F6F06C0}" dt="2026-03-02T23:25:13.768" v="16386" actId="166"/>
        <pc:sldMkLst>
          <pc:docMk/>
          <pc:sldMk cId="3114057928" sldId="311"/>
        </pc:sldMkLst>
        <pc:grpChg chg="mod">
          <ac:chgData name="Lorenzo Taddei" userId="30bf616d265f9878" providerId="LiveId" clId="{6FD03176-F394-4DE9-9E07-BC8A4F6F06C0}" dt="2026-03-02T23:24:57.420" v="16384" actId="14861"/>
          <ac:grpSpMkLst>
            <pc:docMk/>
            <pc:sldMk cId="3114057928" sldId="311"/>
            <ac:grpSpMk id="2" creationId="{AB656335-CAB0-B86F-3DE0-7D65ED67BEBE}"/>
          </ac:grpSpMkLst>
        </pc:grpChg>
        <pc:grpChg chg="mod">
          <ac:chgData name="Lorenzo Taddei" userId="30bf616d265f9878" providerId="LiveId" clId="{6FD03176-F394-4DE9-9E07-BC8A4F6F06C0}" dt="2026-03-02T23:24:57.420" v="16384" actId="14861"/>
          <ac:grpSpMkLst>
            <pc:docMk/>
            <pc:sldMk cId="3114057928" sldId="311"/>
            <ac:grpSpMk id="3" creationId="{21EC064C-B8DC-BD45-FC66-D748D50A9BB9}"/>
          </ac:grpSpMkLst>
        </pc:grpChg>
        <pc:grpChg chg="mod ord">
          <ac:chgData name="Lorenzo Taddei" userId="30bf616d265f9878" providerId="LiveId" clId="{6FD03176-F394-4DE9-9E07-BC8A4F6F06C0}" dt="2026-03-02T23:25:08.127" v="16385" actId="166"/>
          <ac:grpSpMkLst>
            <pc:docMk/>
            <pc:sldMk cId="3114057928" sldId="311"/>
            <ac:grpSpMk id="8" creationId="{E32CD0E7-878D-BFBE-B38B-58C8BBD27F02}"/>
          </ac:grpSpMkLst>
        </pc:grpChg>
        <pc:grpChg chg="mod ord">
          <ac:chgData name="Lorenzo Taddei" userId="30bf616d265f9878" providerId="LiveId" clId="{6FD03176-F394-4DE9-9E07-BC8A4F6F06C0}" dt="2026-03-02T23:25:13.768" v="16386" actId="166"/>
          <ac:grpSpMkLst>
            <pc:docMk/>
            <pc:sldMk cId="3114057928" sldId="311"/>
            <ac:grpSpMk id="9" creationId="{DB2985DC-C24C-AC30-8756-0302D57A3021}"/>
          </ac:grpSpMkLst>
        </pc:grpChg>
        <pc:grpChg chg="mod">
          <ac:chgData name="Lorenzo Taddei" userId="30bf616d265f9878" providerId="LiveId" clId="{6FD03176-F394-4DE9-9E07-BC8A4F6F06C0}" dt="2026-03-02T23:24:57.420" v="16384" actId="14861"/>
          <ac:grpSpMkLst>
            <pc:docMk/>
            <pc:sldMk cId="3114057928" sldId="311"/>
            <ac:grpSpMk id="44" creationId="{887306DD-F693-A3BC-CCE2-78B509F9B57B}"/>
          </ac:grpSpMkLst>
        </pc:grpChg>
      </pc:sldChg>
      <pc:sldChg chg="modSp add">
        <pc:chgData name="Lorenzo Taddei" userId="30bf616d265f9878" providerId="LiveId" clId="{6FD03176-F394-4DE9-9E07-BC8A4F6F06C0}" dt="2026-03-02T23:25:32.352" v="16387" actId="14861"/>
        <pc:sldMkLst>
          <pc:docMk/>
          <pc:sldMk cId="4017354904" sldId="312"/>
        </pc:sldMkLst>
        <pc:grpChg chg="mod">
          <ac:chgData name="Lorenzo Taddei" userId="30bf616d265f9878" providerId="LiveId" clId="{6FD03176-F394-4DE9-9E07-BC8A4F6F06C0}" dt="2026-03-02T23:25:32.352" v="16387" actId="14861"/>
          <ac:grpSpMkLst>
            <pc:docMk/>
            <pc:sldMk cId="4017354904" sldId="312"/>
            <ac:grpSpMk id="26" creationId="{28FAFC87-A6B0-3A0A-115A-8C0C60623A72}"/>
          </ac:grpSpMkLst>
        </pc:grpChg>
        <pc:grpChg chg="mod">
          <ac:chgData name="Lorenzo Taddei" userId="30bf616d265f9878" providerId="LiveId" clId="{6FD03176-F394-4DE9-9E07-BC8A4F6F06C0}" dt="2026-03-02T23:25:32.352" v="16387" actId="14861"/>
          <ac:grpSpMkLst>
            <pc:docMk/>
            <pc:sldMk cId="4017354904" sldId="312"/>
            <ac:grpSpMk id="40" creationId="{BC2C3DEC-E19D-3844-1BF5-9738660777E6}"/>
          </ac:grpSpMkLst>
        </pc:grpChg>
        <pc:grpChg chg="mod">
          <ac:chgData name="Lorenzo Taddei" userId="30bf616d265f9878" providerId="LiveId" clId="{6FD03176-F394-4DE9-9E07-BC8A4F6F06C0}" dt="2026-03-02T23:25:32.352" v="16387" actId="14861"/>
          <ac:grpSpMkLst>
            <pc:docMk/>
            <pc:sldMk cId="4017354904" sldId="312"/>
            <ac:grpSpMk id="905" creationId="{727DAFEC-6947-A1F3-5EC3-7271075961F3}"/>
          </ac:grpSpMkLst>
        </pc:grpChg>
      </pc:sldChg>
      <pc:sldChg chg="delSp modSp add mod">
        <pc:chgData name="Lorenzo Taddei" userId="30bf616d265f9878" providerId="LiveId" clId="{6FD03176-F394-4DE9-9E07-BC8A4F6F06C0}" dt="2026-03-02T23:27:16.808" v="16393" actId="14861"/>
        <pc:sldMkLst>
          <pc:docMk/>
          <pc:sldMk cId="3380164211" sldId="313"/>
        </pc:sldMkLst>
        <pc:spChg chg="mod">
          <ac:chgData name="Lorenzo Taddei" userId="30bf616d265f9878" providerId="LiveId" clId="{6FD03176-F394-4DE9-9E07-BC8A4F6F06C0}" dt="2026-03-02T23:27:16.808" v="16393" actId="14861"/>
          <ac:spMkLst>
            <pc:docMk/>
            <pc:sldMk cId="3380164211" sldId="313"/>
            <ac:spMk id="941" creationId="{64D89A91-4AA0-F6FA-187F-2786EC71E478}"/>
          </ac:spMkLst>
        </pc:spChg>
        <pc:grpChg chg="mod">
          <ac:chgData name="Lorenzo Taddei" userId="30bf616d265f9878" providerId="LiveId" clId="{6FD03176-F394-4DE9-9E07-BC8A4F6F06C0}" dt="2026-03-02T23:26:00.187" v="16388" actId="14861"/>
          <ac:grpSpMkLst>
            <pc:docMk/>
            <pc:sldMk cId="3380164211" sldId="313"/>
            <ac:grpSpMk id="923" creationId="{387BFDF9-FD7B-0470-DF08-B8EEE9456C4D}"/>
          </ac:grpSpMkLst>
        </pc:grpChg>
        <pc:grpChg chg="mod">
          <ac:chgData name="Lorenzo Taddei" userId="30bf616d265f9878" providerId="LiveId" clId="{6FD03176-F394-4DE9-9E07-BC8A4F6F06C0}" dt="2026-03-02T23:26:00.187" v="16388" actId="14861"/>
          <ac:grpSpMkLst>
            <pc:docMk/>
            <pc:sldMk cId="3380164211" sldId="313"/>
            <ac:grpSpMk id="940" creationId="{4CC54F63-DD03-E385-D5FE-8528EE994627}"/>
          </ac:grpSpMkLst>
        </pc:grpChg>
        <pc:grpChg chg="mod">
          <ac:chgData name="Lorenzo Taddei" userId="30bf616d265f9878" providerId="LiveId" clId="{6FD03176-F394-4DE9-9E07-BC8A4F6F06C0}" dt="2026-03-02T23:26:00.187" v="16388" actId="14861"/>
          <ac:grpSpMkLst>
            <pc:docMk/>
            <pc:sldMk cId="3380164211" sldId="313"/>
            <ac:grpSpMk id="981" creationId="{6A6BD38B-2746-3826-8BB9-EF0028161540}"/>
          </ac:grpSpMkLst>
        </pc:grpChg>
        <pc:grpChg chg="mod">
          <ac:chgData name="Lorenzo Taddei" userId="30bf616d265f9878" providerId="LiveId" clId="{6FD03176-F394-4DE9-9E07-BC8A4F6F06C0}" dt="2026-03-02T23:26:00.187" v="16388" actId="14861"/>
          <ac:grpSpMkLst>
            <pc:docMk/>
            <pc:sldMk cId="3380164211" sldId="313"/>
            <ac:grpSpMk id="982" creationId="{C410DF76-4E0E-310D-F221-1A0DB272A54B}"/>
          </ac:grpSpMkLst>
        </pc:grpChg>
      </pc:sldChg>
      <pc:sldChg chg="modSp add mod">
        <pc:chgData name="Lorenzo Taddei" userId="30bf616d265f9878" providerId="LiveId" clId="{6FD03176-F394-4DE9-9E07-BC8A4F6F06C0}" dt="2026-03-02T23:28:44.411" v="16397" actId="166"/>
        <pc:sldMkLst>
          <pc:docMk/>
          <pc:sldMk cId="2105955701" sldId="314"/>
        </pc:sldMkLst>
        <pc:grpChg chg="mod ord">
          <ac:chgData name="Lorenzo Taddei" userId="30bf616d265f9878" providerId="LiveId" clId="{6FD03176-F394-4DE9-9E07-BC8A4F6F06C0}" dt="2026-03-02T23:28:16.655" v="16395" actId="166"/>
          <ac:grpSpMkLst>
            <pc:docMk/>
            <pc:sldMk cId="2105955701" sldId="314"/>
            <ac:grpSpMk id="2" creationId="{4FB806CC-F086-D7E7-557D-5B69990522F3}"/>
          </ac:grpSpMkLst>
        </pc:grpChg>
        <pc:grpChg chg="mod ord">
          <ac:chgData name="Lorenzo Taddei" userId="30bf616d265f9878" providerId="LiveId" clId="{6FD03176-F394-4DE9-9E07-BC8A4F6F06C0}" dt="2026-03-02T23:28:21.453" v="16396" actId="166"/>
          <ac:grpSpMkLst>
            <pc:docMk/>
            <pc:sldMk cId="2105955701" sldId="314"/>
            <ac:grpSpMk id="10" creationId="{8ED5E5B2-806D-663A-348D-43E28EF2A049}"/>
          </ac:grpSpMkLst>
        </pc:grpChg>
        <pc:grpChg chg="mod ord">
          <ac:chgData name="Lorenzo Taddei" userId="30bf616d265f9878" providerId="LiveId" clId="{6FD03176-F394-4DE9-9E07-BC8A4F6F06C0}" dt="2026-03-02T23:28:44.411" v="16397" actId="166"/>
          <ac:grpSpMkLst>
            <pc:docMk/>
            <pc:sldMk cId="2105955701" sldId="314"/>
            <ac:grpSpMk id="20" creationId="{A0B4A9FD-9ACE-D65D-948D-2F0277BA9E4F}"/>
          </ac:grpSpMkLst>
        </pc:grpChg>
        <pc:grpChg chg="mod">
          <ac:chgData name="Lorenzo Taddei" userId="30bf616d265f9878" providerId="LiveId" clId="{6FD03176-F394-4DE9-9E07-BC8A4F6F06C0}" dt="2026-03-02T23:27:46.266" v="16394" actId="14861"/>
          <ac:grpSpMkLst>
            <pc:docMk/>
            <pc:sldMk cId="2105955701" sldId="314"/>
            <ac:grpSpMk id="27" creationId="{17677376-E7E3-5CAB-F2BB-77D338124892}"/>
          </ac:grpSpMkLst>
        </pc:grpChg>
        <pc:grpChg chg="mod">
          <ac:chgData name="Lorenzo Taddei" userId="30bf616d265f9878" providerId="LiveId" clId="{6FD03176-F394-4DE9-9E07-BC8A4F6F06C0}" dt="2026-03-02T23:27:46.266" v="16394" actId="14861"/>
          <ac:grpSpMkLst>
            <pc:docMk/>
            <pc:sldMk cId="2105955701" sldId="314"/>
            <ac:grpSpMk id="45" creationId="{4F8836B1-F23F-838B-A771-57D19214659D}"/>
          </ac:grpSpMkLst>
        </pc:grpChg>
        <pc:grpChg chg="mod">
          <ac:chgData name="Lorenzo Taddei" userId="30bf616d265f9878" providerId="LiveId" clId="{6FD03176-F394-4DE9-9E07-BC8A4F6F06C0}" dt="2026-03-02T23:27:46.266" v="16394" actId="14861"/>
          <ac:grpSpMkLst>
            <pc:docMk/>
            <pc:sldMk cId="2105955701" sldId="314"/>
            <ac:grpSpMk id="57" creationId="{A120F25A-AA7A-2DB7-1F76-9F034C0230F5}"/>
          </ac:grpSpMkLst>
        </pc:grpChg>
        <pc:grpChg chg="mod">
          <ac:chgData name="Lorenzo Taddei" userId="30bf616d265f9878" providerId="LiveId" clId="{6FD03176-F394-4DE9-9E07-BC8A4F6F06C0}" dt="2026-03-02T23:27:46.266" v="16394" actId="14861"/>
          <ac:grpSpMkLst>
            <pc:docMk/>
            <pc:sldMk cId="2105955701" sldId="314"/>
            <ac:grpSpMk id="900" creationId="{6E770BE6-3987-D9CE-7644-5C27D5C46C75}"/>
          </ac:grpSpMkLst>
        </pc:grpChg>
        <pc:grpChg chg="mod">
          <ac:chgData name="Lorenzo Taddei" userId="30bf616d265f9878" providerId="LiveId" clId="{6FD03176-F394-4DE9-9E07-BC8A4F6F06C0}" dt="2026-03-02T23:27:46.266" v="16394" actId="14861"/>
          <ac:grpSpMkLst>
            <pc:docMk/>
            <pc:sldMk cId="2105955701" sldId="314"/>
            <ac:grpSpMk id="929" creationId="{92B24C3D-D546-8388-C39F-B1B38D633871}"/>
          </ac:grpSpMkLst>
        </pc:grpChg>
      </pc:sldChg>
      <pc:sldChg chg="modSp add">
        <pc:chgData name="Lorenzo Taddei" userId="30bf616d265f9878" providerId="LiveId" clId="{6FD03176-F394-4DE9-9E07-BC8A4F6F06C0}" dt="2026-03-02T23:29:19.533" v="16398" actId="14861"/>
        <pc:sldMkLst>
          <pc:docMk/>
          <pc:sldMk cId="1488884882" sldId="315"/>
        </pc:sldMkLst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8" creationId="{8A834A2A-A950-D4B7-06AA-C41B7C047B08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33" creationId="{ECFC35FC-2CC8-CDF2-38A5-79F620A65635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47" creationId="{04C30AE2-8DA4-311A-AE12-A01F0F91755D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02" creationId="{E914E47F-AC5E-3936-C42F-F1C9BAD48080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12" creationId="{64221606-9D37-7DB6-CEDF-F0EEE1FA4FA2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19" creationId="{6DB69AD5-E9D7-815C-16D1-BBB2692D4732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26" creationId="{3BF45A21-8433-B0D5-EEE9-BC9379F0283F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34" creationId="{B29AE2F0-5955-9E2F-32A3-6740CF4B3535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42" creationId="{85960762-0B50-AE9D-FD04-004BC222AEEA}"/>
          </ac:grpSpMkLst>
        </pc:grpChg>
        <pc:grpChg chg="mod">
          <ac:chgData name="Lorenzo Taddei" userId="30bf616d265f9878" providerId="LiveId" clId="{6FD03176-F394-4DE9-9E07-BC8A4F6F06C0}" dt="2026-03-02T23:29:19.533" v="16398" actId="14861"/>
          <ac:grpSpMkLst>
            <pc:docMk/>
            <pc:sldMk cId="1488884882" sldId="315"/>
            <ac:grpSpMk id="952" creationId="{1F9FAF4C-E5C4-79B3-007A-BF06AFFD9277}"/>
          </ac:grpSpMkLst>
        </pc:grpChg>
      </pc:sldChg>
      <pc:sldChg chg="modSp add mod">
        <pc:chgData name="Lorenzo Taddei" userId="30bf616d265f9878" providerId="LiveId" clId="{6FD03176-F394-4DE9-9E07-BC8A4F6F06C0}" dt="2026-03-02T23:31:40.908" v="16409" actId="1035"/>
        <pc:sldMkLst>
          <pc:docMk/>
          <pc:sldMk cId="2401364263" sldId="316"/>
        </pc:sldMkLst>
        <pc:spChg chg="mod">
          <ac:chgData name="Lorenzo Taddei" userId="30bf616d265f9878" providerId="LiveId" clId="{6FD03176-F394-4DE9-9E07-BC8A4F6F06C0}" dt="2026-03-02T23:31:40.908" v="16409" actId="1035"/>
          <ac:spMkLst>
            <pc:docMk/>
            <pc:sldMk cId="2401364263" sldId="316"/>
            <ac:spMk id="919" creationId="{890A172E-27AF-0CD3-4498-1AA3208128D4}"/>
          </ac:spMkLst>
        </pc:spChg>
        <pc:picChg chg="mod">
          <ac:chgData name="Lorenzo Taddei" userId="30bf616d265f9878" providerId="LiveId" clId="{6FD03176-F394-4DE9-9E07-BC8A4F6F06C0}" dt="2026-03-02T23:30:09.879" v="16399" actId="14861"/>
          <ac:picMkLst>
            <pc:docMk/>
            <pc:sldMk cId="2401364263" sldId="316"/>
            <ac:picMk id="1026" creationId="{50ACDE97-BA73-2C9C-7881-5B1D073A69F6}"/>
          </ac:picMkLst>
        </pc:picChg>
        <pc:picChg chg="mod">
          <ac:chgData name="Lorenzo Taddei" userId="30bf616d265f9878" providerId="LiveId" clId="{6FD03176-F394-4DE9-9E07-BC8A4F6F06C0}" dt="2026-03-02T23:30:09.879" v="16399" actId="14861"/>
          <ac:picMkLst>
            <pc:docMk/>
            <pc:sldMk cId="2401364263" sldId="316"/>
            <ac:picMk id="1028" creationId="{AA668B4D-1DF8-C417-794C-91FA6C4488F1}"/>
          </ac:picMkLst>
        </pc:picChg>
        <pc:picChg chg="mod">
          <ac:chgData name="Lorenzo Taddei" userId="30bf616d265f9878" providerId="LiveId" clId="{6FD03176-F394-4DE9-9E07-BC8A4F6F06C0}" dt="2026-03-02T23:30:09.879" v="16399" actId="14861"/>
          <ac:picMkLst>
            <pc:docMk/>
            <pc:sldMk cId="2401364263" sldId="316"/>
            <ac:picMk id="1030" creationId="{854AED15-DF49-A513-E842-9E4FD4C93E9B}"/>
          </ac:picMkLst>
        </pc:picChg>
        <pc:picChg chg="mod">
          <ac:chgData name="Lorenzo Taddei" userId="30bf616d265f9878" providerId="LiveId" clId="{6FD03176-F394-4DE9-9E07-BC8A4F6F06C0}" dt="2026-03-02T23:31:00.729" v="16402" actId="1076"/>
          <ac:picMkLst>
            <pc:docMk/>
            <pc:sldMk cId="2401364263" sldId="316"/>
            <ac:picMk id="1032" creationId="{7D3240ED-164A-E5E0-F1B8-A0270D18E57E}"/>
          </ac:picMkLst>
        </pc:picChg>
        <pc:picChg chg="mod">
          <ac:chgData name="Lorenzo Taddei" userId="30bf616d265f9878" providerId="LiveId" clId="{6FD03176-F394-4DE9-9E07-BC8A4F6F06C0}" dt="2026-03-02T23:30:09.879" v="16399" actId="14861"/>
          <ac:picMkLst>
            <pc:docMk/>
            <pc:sldMk cId="2401364263" sldId="316"/>
            <ac:picMk id="1034" creationId="{B8741891-4195-0730-EE0B-B274895B2A29}"/>
          </ac:picMkLst>
        </pc:picChg>
      </pc:sldChg>
      <pc:sldChg chg="modSp add">
        <pc:chgData name="Lorenzo Taddei" userId="30bf616d265f9878" providerId="LiveId" clId="{6FD03176-F394-4DE9-9E07-BC8A4F6F06C0}" dt="2026-03-02T23:32:39.129" v="16411" actId="14861"/>
        <pc:sldMkLst>
          <pc:docMk/>
          <pc:sldMk cId="3649970903" sldId="317"/>
        </pc:sldMkLst>
        <pc:grpChg chg="mod">
          <ac:chgData name="Lorenzo Taddei" userId="30bf616d265f9878" providerId="LiveId" clId="{6FD03176-F394-4DE9-9E07-BC8A4F6F06C0}" dt="2026-03-02T23:32:22.821" v="16410" actId="14861"/>
          <ac:grpSpMkLst>
            <pc:docMk/>
            <pc:sldMk cId="3649970903" sldId="317"/>
            <ac:grpSpMk id="47" creationId="{C1354373-C13A-ECDD-C456-D47D7F7A1404}"/>
          </ac:grpSpMkLst>
        </pc:grpChg>
        <pc:grpChg chg="mod">
          <ac:chgData name="Lorenzo Taddei" userId="30bf616d265f9878" providerId="LiveId" clId="{6FD03176-F394-4DE9-9E07-BC8A4F6F06C0}" dt="2026-03-02T23:32:22.821" v="16410" actId="14861"/>
          <ac:grpSpMkLst>
            <pc:docMk/>
            <pc:sldMk cId="3649970903" sldId="317"/>
            <ac:grpSpMk id="1009" creationId="{2B553B85-D8CA-4F0E-AB56-8EC6A3C155B8}"/>
          </ac:grpSpMkLst>
        </pc:grpChg>
        <pc:grpChg chg="mod">
          <ac:chgData name="Lorenzo Taddei" userId="30bf616d265f9878" providerId="LiveId" clId="{6FD03176-F394-4DE9-9E07-BC8A4F6F06C0}" dt="2026-03-02T23:32:22.821" v="16410" actId="14861"/>
          <ac:grpSpMkLst>
            <pc:docMk/>
            <pc:sldMk cId="3649970903" sldId="317"/>
            <ac:grpSpMk id="1010" creationId="{9BCB7EF0-F610-B97D-0D23-7640FF352C3F}"/>
          </ac:grpSpMkLst>
        </pc:grpChg>
        <pc:grpChg chg="mod">
          <ac:chgData name="Lorenzo Taddei" userId="30bf616d265f9878" providerId="LiveId" clId="{6FD03176-F394-4DE9-9E07-BC8A4F6F06C0}" dt="2026-03-02T23:32:22.821" v="16410" actId="14861"/>
          <ac:grpSpMkLst>
            <pc:docMk/>
            <pc:sldMk cId="3649970903" sldId="317"/>
            <ac:grpSpMk id="1011" creationId="{848B9E3D-F57B-5D75-9C08-DC69771DE7B7}"/>
          </ac:grpSpMkLst>
        </pc:grpChg>
        <pc:grpChg chg="mod">
          <ac:chgData name="Lorenzo Taddei" userId="30bf616d265f9878" providerId="LiveId" clId="{6FD03176-F394-4DE9-9E07-BC8A4F6F06C0}" dt="2026-03-02T23:32:22.821" v="16410" actId="14861"/>
          <ac:grpSpMkLst>
            <pc:docMk/>
            <pc:sldMk cId="3649970903" sldId="317"/>
            <ac:grpSpMk id="1012" creationId="{101D3519-8838-627E-DA18-2A316C5BCFF5}"/>
          </ac:grpSpMkLst>
        </pc:grpChg>
        <pc:grpChg chg="mod">
          <ac:chgData name="Lorenzo Taddei" userId="30bf616d265f9878" providerId="LiveId" clId="{6FD03176-F394-4DE9-9E07-BC8A4F6F06C0}" dt="2026-03-02T23:32:22.821" v="16410" actId="14861"/>
          <ac:grpSpMkLst>
            <pc:docMk/>
            <pc:sldMk cId="3649970903" sldId="317"/>
            <ac:grpSpMk id="1041" creationId="{B9BDE1E3-6E32-6008-6C23-2A0D24D5C5F2}"/>
          </ac:grpSpMkLst>
        </pc:grpChg>
        <pc:grpChg chg="mod">
          <ac:chgData name="Lorenzo Taddei" userId="30bf616d265f9878" providerId="LiveId" clId="{6FD03176-F394-4DE9-9E07-BC8A4F6F06C0}" dt="2026-03-02T23:32:39.129" v="16411" actId="14861"/>
          <ac:grpSpMkLst>
            <pc:docMk/>
            <pc:sldMk cId="3649970903" sldId="317"/>
            <ac:grpSpMk id="1049" creationId="{5FE2F11D-E0A9-FE31-5A7C-3BBA8DB2D832}"/>
          </ac:grpSpMkLst>
        </pc:grpChg>
      </pc:sldChg>
      <pc:sldChg chg="modSp add">
        <pc:chgData name="Lorenzo Taddei" userId="30bf616d265f9878" providerId="LiveId" clId="{6FD03176-F394-4DE9-9E07-BC8A4F6F06C0}" dt="2026-03-02T23:33:14.687" v="16412" actId="14861"/>
        <pc:sldMkLst>
          <pc:docMk/>
          <pc:sldMk cId="272101169" sldId="318"/>
        </pc:sldMkLst>
        <pc:grpChg chg="mod">
          <ac:chgData name="Lorenzo Taddei" userId="30bf616d265f9878" providerId="LiveId" clId="{6FD03176-F394-4DE9-9E07-BC8A4F6F06C0}" dt="2026-03-02T23:33:14.687" v="16412" actId="14861"/>
          <ac:grpSpMkLst>
            <pc:docMk/>
            <pc:sldMk cId="272101169" sldId="318"/>
            <ac:grpSpMk id="4" creationId="{0D2D20B7-E582-ADC1-E9E2-768FA2C0435A}"/>
          </ac:grpSpMkLst>
        </pc:grpChg>
        <pc:grpChg chg="mod">
          <ac:chgData name="Lorenzo Taddei" userId="30bf616d265f9878" providerId="LiveId" clId="{6FD03176-F394-4DE9-9E07-BC8A4F6F06C0}" dt="2026-03-02T23:33:14.687" v="16412" actId="14861"/>
          <ac:grpSpMkLst>
            <pc:docMk/>
            <pc:sldMk cId="272101169" sldId="318"/>
            <ac:grpSpMk id="9" creationId="{2CCC8162-A7D9-3D81-C871-679AD7B4B260}"/>
          </ac:grpSpMkLst>
        </pc:grpChg>
        <pc:grpChg chg="mod">
          <ac:chgData name="Lorenzo Taddei" userId="30bf616d265f9878" providerId="LiveId" clId="{6FD03176-F394-4DE9-9E07-BC8A4F6F06C0}" dt="2026-03-02T23:33:14.687" v="16412" actId="14861"/>
          <ac:grpSpMkLst>
            <pc:docMk/>
            <pc:sldMk cId="272101169" sldId="318"/>
            <ac:grpSpMk id="21" creationId="{C15BDBF8-51FB-294F-CDD4-C2F70F836CCA}"/>
          </ac:grpSpMkLst>
        </pc:grpChg>
      </pc:sldChg>
      <pc:sldChg chg="add">
        <pc:chgData name="Lorenzo Taddei" userId="30bf616d265f9878" providerId="LiveId" clId="{6FD03176-F394-4DE9-9E07-BC8A4F6F06C0}" dt="2026-03-02T23:24:40.504" v="16383"/>
        <pc:sldMkLst>
          <pc:docMk/>
          <pc:sldMk cId="3715966016" sldId="319"/>
        </pc:sldMkLst>
      </pc:sldChg>
      <pc:sldMasterChg chg="delSldLayout">
        <pc:chgData name="Lorenzo Taddei" userId="30bf616d265f9878" providerId="LiveId" clId="{6FD03176-F394-4DE9-9E07-BC8A4F6F06C0}" dt="2026-03-17T13:51:38.596" v="16433" actId="47"/>
        <pc:sldMasterMkLst>
          <pc:docMk/>
          <pc:sldMasterMk cId="0" sldId="2147483673"/>
        </pc:sldMasterMkLst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50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51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52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53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57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0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1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2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3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4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5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7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3"/>
            <pc:sldLayoutMk cId="0" sldId="2147483668"/>
          </pc:sldLayoutMkLst>
        </pc:sldLayoutChg>
      </pc:sldMasterChg>
      <pc:sldMasterChg chg="del delSldLayout">
        <pc:chgData name="Lorenzo Taddei" userId="30bf616d265f9878" providerId="LiveId" clId="{6FD03176-F394-4DE9-9E07-BC8A4F6F06C0}" dt="2026-03-17T13:51:38.596" v="16433" actId="47"/>
        <pc:sldMasterMkLst>
          <pc:docMk/>
          <pc:sldMasterMk cId="0" sldId="2147483674"/>
        </pc:sldMasterMkLst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4"/>
            <pc:sldLayoutMk cId="0" sldId="2147483671"/>
          </pc:sldLayoutMkLst>
        </pc:sldLayoutChg>
        <pc:sldLayoutChg chg="del">
          <pc:chgData name="Lorenzo Taddei" userId="30bf616d265f9878" providerId="LiveId" clId="{6FD03176-F394-4DE9-9E07-BC8A4F6F06C0}" dt="2026-03-17T13:51:38.596" v="16433" actId="47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813B9FE8-1474-DDC8-6FA6-CE649C50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7aa0cef7cc_1_0:notes">
            <a:extLst>
              <a:ext uri="{FF2B5EF4-FFF2-40B4-BE49-F238E27FC236}">
                <a16:creationId xmlns:a16="http://schemas.microsoft.com/office/drawing/2014/main" id="{758A50EE-3B5C-265C-0180-8D78CC833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7aa0cef7cc_1_0:notes">
            <a:extLst>
              <a:ext uri="{FF2B5EF4-FFF2-40B4-BE49-F238E27FC236}">
                <a16:creationId xmlns:a16="http://schemas.microsoft.com/office/drawing/2014/main" id="{7FF91FB3-3E00-0A47-3B43-879EAB9956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8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>
          <a:extLst>
            <a:ext uri="{FF2B5EF4-FFF2-40B4-BE49-F238E27FC236}">
              <a16:creationId xmlns:a16="http://schemas.microsoft.com/office/drawing/2014/main" id="{FFF8DA78-6CC7-EE84-4047-8E434F7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84d99d1a72_0_2:notes">
            <a:extLst>
              <a:ext uri="{FF2B5EF4-FFF2-40B4-BE49-F238E27FC236}">
                <a16:creationId xmlns:a16="http://schemas.microsoft.com/office/drawing/2014/main" id="{16F011F7-4E7D-8383-59C2-B5168D6F6A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84d99d1a72_0_2:notes">
            <a:extLst>
              <a:ext uri="{FF2B5EF4-FFF2-40B4-BE49-F238E27FC236}">
                <a16:creationId xmlns:a16="http://schemas.microsoft.com/office/drawing/2014/main" id="{C8A8B9B8-60AE-7DC4-49F9-F8B02B4E0B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75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>
          <a:extLst>
            <a:ext uri="{FF2B5EF4-FFF2-40B4-BE49-F238E27FC236}">
              <a16:creationId xmlns:a16="http://schemas.microsoft.com/office/drawing/2014/main" id="{45D5BF38-9C24-89BD-9A7F-0435A250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84d99d1a72_0_2:notes">
            <a:extLst>
              <a:ext uri="{FF2B5EF4-FFF2-40B4-BE49-F238E27FC236}">
                <a16:creationId xmlns:a16="http://schemas.microsoft.com/office/drawing/2014/main" id="{17D401DB-DC68-627E-E299-6E23806E47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84d99d1a72_0_2:notes">
            <a:extLst>
              <a:ext uri="{FF2B5EF4-FFF2-40B4-BE49-F238E27FC236}">
                <a16:creationId xmlns:a16="http://schemas.microsoft.com/office/drawing/2014/main" id="{D8E0BD39-9BFE-578A-2703-DBB510115C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59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>
          <a:extLst>
            <a:ext uri="{FF2B5EF4-FFF2-40B4-BE49-F238E27FC236}">
              <a16:creationId xmlns:a16="http://schemas.microsoft.com/office/drawing/2014/main" id="{DB99490E-8221-3CD8-3ECD-F1C413489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84d99d1a72_0_2:notes">
            <a:extLst>
              <a:ext uri="{FF2B5EF4-FFF2-40B4-BE49-F238E27FC236}">
                <a16:creationId xmlns:a16="http://schemas.microsoft.com/office/drawing/2014/main" id="{B84041F5-2741-CE70-DE43-47252BD69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84d99d1a72_0_2:notes">
            <a:extLst>
              <a:ext uri="{FF2B5EF4-FFF2-40B4-BE49-F238E27FC236}">
                <a16:creationId xmlns:a16="http://schemas.microsoft.com/office/drawing/2014/main" id="{33E4B79B-AF64-73B8-3335-187BD4ABB2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93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6AB542A4-254E-9F37-DF37-5FCE2DCB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4dda1946d_6_308:notes">
            <a:extLst>
              <a:ext uri="{FF2B5EF4-FFF2-40B4-BE49-F238E27FC236}">
                <a16:creationId xmlns:a16="http://schemas.microsoft.com/office/drawing/2014/main" id="{FF9FE113-CFE9-BDB0-4F5E-2576929B69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4dda1946d_6_308:notes">
            <a:extLst>
              <a:ext uri="{FF2B5EF4-FFF2-40B4-BE49-F238E27FC236}">
                <a16:creationId xmlns:a16="http://schemas.microsoft.com/office/drawing/2014/main" id="{CF174548-615D-642E-6809-D0454F2EC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79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>
          <a:extLst>
            <a:ext uri="{FF2B5EF4-FFF2-40B4-BE49-F238E27FC236}">
              <a16:creationId xmlns:a16="http://schemas.microsoft.com/office/drawing/2014/main" id="{189BEC05-F265-6CFB-DFCB-C57A95AC2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84d99d1a72_0_2:notes">
            <a:extLst>
              <a:ext uri="{FF2B5EF4-FFF2-40B4-BE49-F238E27FC236}">
                <a16:creationId xmlns:a16="http://schemas.microsoft.com/office/drawing/2014/main" id="{00C328C6-1A95-555F-41E7-F5D43E60D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84d99d1a72_0_2:notes">
            <a:extLst>
              <a:ext uri="{FF2B5EF4-FFF2-40B4-BE49-F238E27FC236}">
                <a16:creationId xmlns:a16="http://schemas.microsoft.com/office/drawing/2014/main" id="{DDED70E5-DA08-531C-2A49-C03ACDDF7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43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AD72F0FC-7B5E-6B10-223D-7EB21F82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4dda1946d_6_308:notes">
            <a:extLst>
              <a:ext uri="{FF2B5EF4-FFF2-40B4-BE49-F238E27FC236}">
                <a16:creationId xmlns:a16="http://schemas.microsoft.com/office/drawing/2014/main" id="{8E512982-8F40-23E5-0B2E-25A2BAF1DC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4dda1946d_6_308:notes">
            <a:extLst>
              <a:ext uri="{FF2B5EF4-FFF2-40B4-BE49-F238E27FC236}">
                <a16:creationId xmlns:a16="http://schemas.microsoft.com/office/drawing/2014/main" id="{602B8A29-7E33-594B-4E9D-D079CDFED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05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A639470E-782C-F239-67F5-5AE7FB01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4dda1946d_6_308:notes">
            <a:extLst>
              <a:ext uri="{FF2B5EF4-FFF2-40B4-BE49-F238E27FC236}">
                <a16:creationId xmlns:a16="http://schemas.microsoft.com/office/drawing/2014/main" id="{16348D2F-B700-8F7D-E2AD-D7D0B40D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4dda1946d_6_308:notes">
            <a:extLst>
              <a:ext uri="{FF2B5EF4-FFF2-40B4-BE49-F238E27FC236}">
                <a16:creationId xmlns:a16="http://schemas.microsoft.com/office/drawing/2014/main" id="{4C20888A-71A8-CBBE-990A-6B91D001B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35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8384E201-7A8B-378C-9C09-7F425AA07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4dda1946d_6_308:notes">
            <a:extLst>
              <a:ext uri="{FF2B5EF4-FFF2-40B4-BE49-F238E27FC236}">
                <a16:creationId xmlns:a16="http://schemas.microsoft.com/office/drawing/2014/main" id="{D3B0AE7A-BBA9-0171-1753-0694904D8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4dda1946d_6_308:notes">
            <a:extLst>
              <a:ext uri="{FF2B5EF4-FFF2-40B4-BE49-F238E27FC236}">
                <a16:creationId xmlns:a16="http://schemas.microsoft.com/office/drawing/2014/main" id="{13EDFE18-0167-5352-48BA-C26988D1FB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62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53275" y="1615125"/>
            <a:ext cx="4777500" cy="137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 b="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74975" y="3414563"/>
            <a:ext cx="24558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92863" y="-198937"/>
            <a:ext cx="1049100" cy="10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1988" y="4604000"/>
            <a:ext cx="1734900" cy="173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201900"/>
            <a:ext cx="41367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75950"/>
            <a:ext cx="1474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8496300" y="2721350"/>
            <a:ext cx="2730300" cy="2730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-1259480" y="853958"/>
            <a:ext cx="1717800" cy="171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-242962" y="539489"/>
            <a:ext cx="875019" cy="768916"/>
            <a:chOff x="2200238" y="4289165"/>
            <a:chExt cx="374756" cy="329300"/>
          </a:xfrm>
        </p:grpSpPr>
        <p:sp>
          <p:nvSpPr>
            <p:cNvPr id="122" name="Google Shape;122;p8"/>
            <p:cNvSpPr/>
            <p:nvPr/>
          </p:nvSpPr>
          <p:spPr>
            <a:xfrm>
              <a:off x="2437733" y="4289165"/>
              <a:ext cx="54568" cy="65991"/>
            </a:xfrm>
            <a:custGeom>
              <a:avLst/>
              <a:gdLst/>
              <a:ahLst/>
              <a:cxnLst/>
              <a:rect l="l" t="t" r="r" b="b"/>
              <a:pathLst>
                <a:path w="2078" h="2513" extrusionOk="0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48552" y="4306575"/>
              <a:ext cx="40493" cy="48844"/>
            </a:xfrm>
            <a:custGeom>
              <a:avLst/>
              <a:gdLst/>
              <a:ahLst/>
              <a:cxnLst/>
              <a:rect l="l" t="t" r="r" b="b"/>
              <a:pathLst>
                <a:path w="1542" h="1860" extrusionOk="0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282930" y="4552658"/>
              <a:ext cx="54805" cy="65808"/>
            </a:xfrm>
            <a:custGeom>
              <a:avLst/>
              <a:gdLst/>
              <a:ahLst/>
              <a:cxnLst/>
              <a:rect l="l" t="t" r="r" b="b"/>
              <a:pathLst>
                <a:path w="2087" h="2506" extrusionOk="0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00026" y="4558960"/>
              <a:ext cx="37709" cy="54542"/>
            </a:xfrm>
            <a:custGeom>
              <a:avLst/>
              <a:gdLst/>
              <a:ahLst/>
              <a:cxnLst/>
              <a:rect l="l" t="t" r="r" b="b"/>
              <a:pathLst>
                <a:path w="1436" h="2077" extrusionOk="0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282930" y="4289349"/>
              <a:ext cx="54805" cy="66070"/>
            </a:xfrm>
            <a:custGeom>
              <a:avLst/>
              <a:gdLst/>
              <a:ahLst/>
              <a:cxnLst/>
              <a:rect l="l" t="t" r="r" b="b"/>
              <a:pathLst>
                <a:path w="2087" h="2516" extrusionOk="0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300026" y="4294312"/>
              <a:ext cx="37709" cy="54805"/>
            </a:xfrm>
            <a:custGeom>
              <a:avLst/>
              <a:gdLst/>
              <a:ahLst/>
              <a:cxnLst/>
              <a:rect l="l" t="t" r="r" b="b"/>
              <a:pathLst>
                <a:path w="1436" h="2087" extrusionOk="0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437497" y="4552658"/>
              <a:ext cx="54542" cy="65808"/>
            </a:xfrm>
            <a:custGeom>
              <a:avLst/>
              <a:gdLst/>
              <a:ahLst/>
              <a:cxnLst/>
              <a:rect l="l" t="t" r="r" b="b"/>
              <a:pathLst>
                <a:path w="2077" h="2506" extrusionOk="0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448552" y="4552658"/>
              <a:ext cx="40493" cy="48791"/>
            </a:xfrm>
            <a:custGeom>
              <a:avLst/>
              <a:gdLst/>
              <a:ahLst/>
              <a:cxnLst/>
              <a:rect l="l" t="t" r="r" b="b"/>
              <a:pathLst>
                <a:path w="1542" h="1858" extrusionOk="0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200238" y="4437482"/>
              <a:ext cx="66385" cy="33088"/>
            </a:xfrm>
            <a:custGeom>
              <a:avLst/>
              <a:gdLst/>
              <a:ahLst/>
              <a:cxnLst/>
              <a:rect l="l" t="t" r="r" b="b"/>
              <a:pathLst>
                <a:path w="2528" h="1260" extrusionOk="0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212317" y="4437455"/>
              <a:ext cx="54306" cy="19537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508346" y="4437482"/>
              <a:ext cx="66648" cy="33088"/>
            </a:xfrm>
            <a:custGeom>
              <a:avLst/>
              <a:gdLst/>
              <a:ahLst/>
              <a:cxnLst/>
              <a:rect l="l" t="t" r="r" b="b"/>
              <a:pathLst>
                <a:path w="2538" h="1260" extrusionOk="0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508346" y="4437455"/>
              <a:ext cx="54568" cy="19537"/>
            </a:xfrm>
            <a:custGeom>
              <a:avLst/>
              <a:gdLst/>
              <a:ahLst/>
              <a:cxnLst/>
              <a:rect l="l" t="t" r="r" b="b"/>
              <a:pathLst>
                <a:path w="2078" h="744" extrusionOk="0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250762" y="4326979"/>
              <a:ext cx="263913" cy="253960"/>
            </a:xfrm>
            <a:custGeom>
              <a:avLst/>
              <a:gdLst/>
              <a:ahLst/>
              <a:cxnLst/>
              <a:rect l="l" t="t" r="r" b="b"/>
              <a:pathLst>
                <a:path w="10050" h="9671" extrusionOk="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270116" y="4345073"/>
              <a:ext cx="226204" cy="217669"/>
            </a:xfrm>
            <a:custGeom>
              <a:avLst/>
              <a:gdLst/>
              <a:ahLst/>
              <a:cxnLst/>
              <a:rect l="l" t="t" r="r" b="b"/>
              <a:pathLst>
                <a:path w="8614" h="8289" extrusionOk="0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390990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390990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410081" y="4444861"/>
              <a:ext cx="26181" cy="18119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338969" y="4444861"/>
              <a:ext cx="26155" cy="18119"/>
            </a:xfrm>
            <a:custGeom>
              <a:avLst/>
              <a:gdLst/>
              <a:ahLst/>
              <a:cxnLst/>
              <a:rect l="l" t="t" r="r" b="b"/>
              <a:pathLst>
                <a:path w="996" h="690" extrusionOk="0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356065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356065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338969" y="4417708"/>
              <a:ext cx="84977" cy="72583"/>
            </a:xfrm>
            <a:custGeom>
              <a:avLst/>
              <a:gdLst/>
              <a:ahLst/>
              <a:cxnLst/>
              <a:rect l="l" t="t" r="r" b="b"/>
              <a:pathLst>
                <a:path w="3236" h="2764" extrusionOk="0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355303" y="4429787"/>
              <a:ext cx="56564" cy="48423"/>
            </a:xfrm>
            <a:custGeom>
              <a:avLst/>
              <a:gdLst/>
              <a:ahLst/>
              <a:cxnLst/>
              <a:rect l="l" t="t" r="r" b="b"/>
              <a:pathLst>
                <a:path w="2154" h="1844" extrusionOk="0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"/>
          <p:cNvSpPr/>
          <p:nvPr/>
        </p:nvSpPr>
        <p:spPr>
          <a:xfrm flipH="1">
            <a:off x="285895" y="4693838"/>
            <a:ext cx="734700" cy="734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 flipH="1">
            <a:off x="8438488" y="3616208"/>
            <a:ext cx="1717800" cy="171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 flipH="1">
            <a:off x="8352297" y="3128892"/>
            <a:ext cx="914166" cy="914239"/>
            <a:chOff x="-154911" y="1978771"/>
            <a:chExt cx="1408142" cy="1408038"/>
          </a:xfrm>
        </p:grpSpPr>
        <p:sp>
          <p:nvSpPr>
            <p:cNvPr id="150" name="Google Shape;150;p9"/>
            <p:cNvSpPr/>
            <p:nvPr/>
          </p:nvSpPr>
          <p:spPr>
            <a:xfrm>
              <a:off x="-77424" y="2056197"/>
              <a:ext cx="1253170" cy="1253117"/>
            </a:xfrm>
            <a:custGeom>
              <a:avLst/>
              <a:gdLst/>
              <a:ahLst/>
              <a:cxnLst/>
              <a:rect l="l" t="t" r="r" b="b"/>
              <a:pathLst>
                <a:path w="20992" h="20992" extrusionOk="0">
                  <a:moveTo>
                    <a:pt x="19741" y="7037"/>
                  </a:moveTo>
                  <a:cubicBezTo>
                    <a:pt x="19682" y="6871"/>
                    <a:pt x="19765" y="6692"/>
                    <a:pt x="19932" y="6633"/>
                  </a:cubicBezTo>
                  <a:cubicBezTo>
                    <a:pt x="20087" y="6573"/>
                    <a:pt x="20265" y="6656"/>
                    <a:pt x="20325" y="6811"/>
                  </a:cubicBezTo>
                  <a:cubicBezTo>
                    <a:pt x="20551" y="7395"/>
                    <a:pt x="20718" y="8002"/>
                    <a:pt x="20825" y="8621"/>
                  </a:cubicBezTo>
                  <a:cubicBezTo>
                    <a:pt x="20932" y="9240"/>
                    <a:pt x="20991" y="9859"/>
                    <a:pt x="20991" y="10502"/>
                  </a:cubicBezTo>
                  <a:cubicBezTo>
                    <a:pt x="20991" y="10669"/>
                    <a:pt x="20849" y="10812"/>
                    <a:pt x="20682" y="10812"/>
                  </a:cubicBezTo>
                  <a:cubicBezTo>
                    <a:pt x="20503" y="10812"/>
                    <a:pt x="20360" y="10669"/>
                    <a:pt x="20360" y="10502"/>
                  </a:cubicBezTo>
                  <a:cubicBezTo>
                    <a:pt x="20360" y="9895"/>
                    <a:pt x="20313" y="9300"/>
                    <a:pt x="20206" y="8740"/>
                  </a:cubicBezTo>
                  <a:cubicBezTo>
                    <a:pt x="20099" y="8145"/>
                    <a:pt x="19944" y="7585"/>
                    <a:pt x="19741" y="7037"/>
                  </a:cubicBezTo>
                  <a:lnTo>
                    <a:pt x="19741" y="7037"/>
                  </a:lnTo>
                  <a:close/>
                  <a:moveTo>
                    <a:pt x="15384" y="19075"/>
                  </a:moveTo>
                  <a:cubicBezTo>
                    <a:pt x="15538" y="18991"/>
                    <a:pt x="15729" y="19039"/>
                    <a:pt x="15812" y="19194"/>
                  </a:cubicBezTo>
                  <a:cubicBezTo>
                    <a:pt x="15896" y="19337"/>
                    <a:pt x="15848" y="19539"/>
                    <a:pt x="15693" y="19622"/>
                  </a:cubicBezTo>
                  <a:cubicBezTo>
                    <a:pt x="15598" y="19682"/>
                    <a:pt x="15491" y="19729"/>
                    <a:pt x="15396" y="19789"/>
                  </a:cubicBezTo>
                  <a:cubicBezTo>
                    <a:pt x="15288" y="19837"/>
                    <a:pt x="15193" y="19896"/>
                    <a:pt x="15098" y="19932"/>
                  </a:cubicBezTo>
                  <a:cubicBezTo>
                    <a:pt x="14943" y="20015"/>
                    <a:pt x="14753" y="19944"/>
                    <a:pt x="14669" y="19789"/>
                  </a:cubicBezTo>
                  <a:cubicBezTo>
                    <a:pt x="14598" y="19634"/>
                    <a:pt x="14669" y="19444"/>
                    <a:pt x="14824" y="19372"/>
                  </a:cubicBezTo>
                  <a:cubicBezTo>
                    <a:pt x="14919" y="19325"/>
                    <a:pt x="15015" y="19277"/>
                    <a:pt x="15110" y="19229"/>
                  </a:cubicBezTo>
                  <a:cubicBezTo>
                    <a:pt x="15205" y="19170"/>
                    <a:pt x="15300" y="19122"/>
                    <a:pt x="15384" y="19075"/>
                  </a:cubicBezTo>
                  <a:close/>
                  <a:moveTo>
                    <a:pt x="13383" y="19932"/>
                  </a:moveTo>
                  <a:cubicBezTo>
                    <a:pt x="13550" y="19884"/>
                    <a:pt x="13729" y="19979"/>
                    <a:pt x="13776" y="20146"/>
                  </a:cubicBezTo>
                  <a:cubicBezTo>
                    <a:pt x="13824" y="20313"/>
                    <a:pt x="13729" y="20491"/>
                    <a:pt x="13562" y="20539"/>
                  </a:cubicBezTo>
                  <a:cubicBezTo>
                    <a:pt x="13074" y="20694"/>
                    <a:pt x="12562" y="20801"/>
                    <a:pt x="12050" y="20884"/>
                  </a:cubicBezTo>
                  <a:cubicBezTo>
                    <a:pt x="11538" y="20956"/>
                    <a:pt x="11026" y="20991"/>
                    <a:pt x="10502" y="20991"/>
                  </a:cubicBezTo>
                  <a:cubicBezTo>
                    <a:pt x="10323" y="20991"/>
                    <a:pt x="10181" y="20849"/>
                    <a:pt x="10181" y="20682"/>
                  </a:cubicBezTo>
                  <a:cubicBezTo>
                    <a:pt x="10181" y="20503"/>
                    <a:pt x="10323" y="20360"/>
                    <a:pt x="10502" y="20360"/>
                  </a:cubicBezTo>
                  <a:cubicBezTo>
                    <a:pt x="10990" y="20360"/>
                    <a:pt x="11478" y="20325"/>
                    <a:pt x="11955" y="20253"/>
                  </a:cubicBezTo>
                  <a:cubicBezTo>
                    <a:pt x="12455" y="20182"/>
                    <a:pt x="12931" y="20075"/>
                    <a:pt x="13383" y="19932"/>
                  </a:cubicBezTo>
                  <a:lnTo>
                    <a:pt x="13383" y="19932"/>
                  </a:lnTo>
                  <a:close/>
                  <a:moveTo>
                    <a:pt x="1299" y="14086"/>
                  </a:moveTo>
                  <a:cubicBezTo>
                    <a:pt x="1358" y="14241"/>
                    <a:pt x="1287" y="14419"/>
                    <a:pt x="1120" y="14491"/>
                  </a:cubicBezTo>
                  <a:cubicBezTo>
                    <a:pt x="953" y="14550"/>
                    <a:pt x="775" y="14467"/>
                    <a:pt x="715" y="14312"/>
                  </a:cubicBezTo>
                  <a:cubicBezTo>
                    <a:pt x="679" y="14229"/>
                    <a:pt x="656" y="14157"/>
                    <a:pt x="632" y="14086"/>
                  </a:cubicBezTo>
                  <a:cubicBezTo>
                    <a:pt x="608" y="14003"/>
                    <a:pt x="572" y="13931"/>
                    <a:pt x="548" y="13848"/>
                  </a:cubicBezTo>
                  <a:cubicBezTo>
                    <a:pt x="501" y="13681"/>
                    <a:pt x="584" y="13514"/>
                    <a:pt x="751" y="13455"/>
                  </a:cubicBezTo>
                  <a:cubicBezTo>
                    <a:pt x="906" y="13395"/>
                    <a:pt x="1084" y="13491"/>
                    <a:pt x="1144" y="13657"/>
                  </a:cubicBezTo>
                  <a:cubicBezTo>
                    <a:pt x="1168" y="13717"/>
                    <a:pt x="1191" y="13788"/>
                    <a:pt x="1215" y="13872"/>
                  </a:cubicBezTo>
                  <a:cubicBezTo>
                    <a:pt x="1251" y="13943"/>
                    <a:pt x="1275" y="14014"/>
                    <a:pt x="1299" y="14086"/>
                  </a:cubicBezTo>
                  <a:lnTo>
                    <a:pt x="1299" y="14086"/>
                  </a:lnTo>
                  <a:close/>
                  <a:moveTo>
                    <a:pt x="894" y="12776"/>
                  </a:moveTo>
                  <a:cubicBezTo>
                    <a:pt x="929" y="12943"/>
                    <a:pt x="834" y="13110"/>
                    <a:pt x="656" y="13157"/>
                  </a:cubicBezTo>
                  <a:cubicBezTo>
                    <a:pt x="489" y="13193"/>
                    <a:pt x="322" y="13086"/>
                    <a:pt x="287" y="12919"/>
                  </a:cubicBezTo>
                  <a:cubicBezTo>
                    <a:pt x="191" y="12526"/>
                    <a:pt x="120" y="12121"/>
                    <a:pt x="72" y="11717"/>
                  </a:cubicBezTo>
                  <a:cubicBezTo>
                    <a:pt x="25" y="11312"/>
                    <a:pt x="1" y="10907"/>
                    <a:pt x="1" y="10502"/>
                  </a:cubicBezTo>
                  <a:cubicBezTo>
                    <a:pt x="1" y="10323"/>
                    <a:pt x="144" y="10181"/>
                    <a:pt x="322" y="10181"/>
                  </a:cubicBezTo>
                  <a:cubicBezTo>
                    <a:pt x="489" y="10181"/>
                    <a:pt x="632" y="10323"/>
                    <a:pt x="632" y="10502"/>
                  </a:cubicBezTo>
                  <a:cubicBezTo>
                    <a:pt x="632" y="10895"/>
                    <a:pt x="656" y="11276"/>
                    <a:pt x="703" y="11645"/>
                  </a:cubicBezTo>
                  <a:cubicBezTo>
                    <a:pt x="739" y="12026"/>
                    <a:pt x="810" y="12407"/>
                    <a:pt x="894" y="12776"/>
                  </a:cubicBezTo>
                  <a:lnTo>
                    <a:pt x="894" y="12776"/>
                  </a:lnTo>
                  <a:close/>
                  <a:moveTo>
                    <a:pt x="3918" y="3144"/>
                  </a:moveTo>
                  <a:cubicBezTo>
                    <a:pt x="3799" y="3251"/>
                    <a:pt x="3596" y="3239"/>
                    <a:pt x="3477" y="3120"/>
                  </a:cubicBezTo>
                  <a:cubicBezTo>
                    <a:pt x="3358" y="2989"/>
                    <a:pt x="3370" y="2787"/>
                    <a:pt x="3501" y="2668"/>
                  </a:cubicBezTo>
                  <a:cubicBezTo>
                    <a:pt x="4454" y="1822"/>
                    <a:pt x="5549" y="1144"/>
                    <a:pt x="6752" y="691"/>
                  </a:cubicBezTo>
                  <a:cubicBezTo>
                    <a:pt x="7918" y="239"/>
                    <a:pt x="9180" y="1"/>
                    <a:pt x="10502" y="1"/>
                  </a:cubicBezTo>
                  <a:cubicBezTo>
                    <a:pt x="10669" y="1"/>
                    <a:pt x="10812" y="144"/>
                    <a:pt x="10812" y="310"/>
                  </a:cubicBezTo>
                  <a:cubicBezTo>
                    <a:pt x="10812" y="489"/>
                    <a:pt x="10669" y="632"/>
                    <a:pt x="10502" y="632"/>
                  </a:cubicBezTo>
                  <a:cubicBezTo>
                    <a:pt x="9252" y="632"/>
                    <a:pt x="8073" y="858"/>
                    <a:pt x="6978" y="1275"/>
                  </a:cubicBezTo>
                  <a:cubicBezTo>
                    <a:pt x="5847" y="1703"/>
                    <a:pt x="4811" y="2346"/>
                    <a:pt x="3918" y="3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2091" y="2155710"/>
              <a:ext cx="1054138" cy="1054094"/>
            </a:xfrm>
            <a:custGeom>
              <a:avLst/>
              <a:gdLst/>
              <a:ahLst/>
              <a:cxnLst/>
              <a:rect l="l" t="t" r="r" b="b"/>
              <a:pathLst>
                <a:path w="17658" h="17658" extrusionOk="0">
                  <a:moveTo>
                    <a:pt x="5835" y="1191"/>
                  </a:moveTo>
                  <a:cubicBezTo>
                    <a:pt x="5668" y="1263"/>
                    <a:pt x="5489" y="1179"/>
                    <a:pt x="5430" y="1013"/>
                  </a:cubicBezTo>
                  <a:cubicBezTo>
                    <a:pt x="5358" y="858"/>
                    <a:pt x="5442" y="679"/>
                    <a:pt x="5608" y="608"/>
                  </a:cubicBezTo>
                  <a:cubicBezTo>
                    <a:pt x="5668" y="584"/>
                    <a:pt x="5751" y="560"/>
                    <a:pt x="5847" y="525"/>
                  </a:cubicBezTo>
                  <a:cubicBezTo>
                    <a:pt x="5942" y="489"/>
                    <a:pt x="6025" y="453"/>
                    <a:pt x="6085" y="441"/>
                  </a:cubicBezTo>
                  <a:cubicBezTo>
                    <a:pt x="6251" y="382"/>
                    <a:pt x="6430" y="477"/>
                    <a:pt x="6490" y="644"/>
                  </a:cubicBezTo>
                  <a:cubicBezTo>
                    <a:pt x="6537" y="810"/>
                    <a:pt x="6442" y="977"/>
                    <a:pt x="6287" y="1037"/>
                  </a:cubicBezTo>
                  <a:cubicBezTo>
                    <a:pt x="6192" y="1060"/>
                    <a:pt x="6120" y="1096"/>
                    <a:pt x="6061" y="1108"/>
                  </a:cubicBezTo>
                  <a:cubicBezTo>
                    <a:pt x="6001" y="1132"/>
                    <a:pt x="5918" y="1167"/>
                    <a:pt x="5835" y="1203"/>
                  </a:cubicBezTo>
                  <a:lnTo>
                    <a:pt x="5835" y="1203"/>
                  </a:lnTo>
                  <a:close/>
                  <a:moveTo>
                    <a:pt x="7275" y="775"/>
                  </a:moveTo>
                  <a:cubicBezTo>
                    <a:pt x="7109" y="810"/>
                    <a:pt x="6942" y="703"/>
                    <a:pt x="6906" y="525"/>
                  </a:cubicBezTo>
                  <a:cubicBezTo>
                    <a:pt x="6871" y="358"/>
                    <a:pt x="6990" y="191"/>
                    <a:pt x="7156" y="155"/>
                  </a:cubicBezTo>
                  <a:cubicBezTo>
                    <a:pt x="7430" y="108"/>
                    <a:pt x="7704" y="72"/>
                    <a:pt x="7990" y="36"/>
                  </a:cubicBezTo>
                  <a:cubicBezTo>
                    <a:pt x="8275" y="13"/>
                    <a:pt x="8549" y="1"/>
                    <a:pt x="8835" y="1"/>
                  </a:cubicBezTo>
                  <a:cubicBezTo>
                    <a:pt x="9002" y="1"/>
                    <a:pt x="9145" y="144"/>
                    <a:pt x="9145" y="322"/>
                  </a:cubicBezTo>
                  <a:cubicBezTo>
                    <a:pt x="9145" y="489"/>
                    <a:pt x="9002" y="632"/>
                    <a:pt x="8835" y="632"/>
                  </a:cubicBezTo>
                  <a:cubicBezTo>
                    <a:pt x="8561" y="632"/>
                    <a:pt x="8299" y="644"/>
                    <a:pt x="8049" y="667"/>
                  </a:cubicBezTo>
                  <a:cubicBezTo>
                    <a:pt x="7787" y="691"/>
                    <a:pt x="7537" y="727"/>
                    <a:pt x="7275" y="775"/>
                  </a:cubicBezTo>
                  <a:lnTo>
                    <a:pt x="7275" y="775"/>
                  </a:lnTo>
                  <a:close/>
                  <a:moveTo>
                    <a:pt x="15848" y="4596"/>
                  </a:moveTo>
                  <a:cubicBezTo>
                    <a:pt x="15765" y="4442"/>
                    <a:pt x="15812" y="4251"/>
                    <a:pt x="15955" y="4168"/>
                  </a:cubicBezTo>
                  <a:cubicBezTo>
                    <a:pt x="16110" y="4073"/>
                    <a:pt x="16300" y="4120"/>
                    <a:pt x="16396" y="4275"/>
                  </a:cubicBezTo>
                  <a:cubicBezTo>
                    <a:pt x="16800" y="4942"/>
                    <a:pt x="17122" y="5680"/>
                    <a:pt x="17336" y="6466"/>
                  </a:cubicBezTo>
                  <a:cubicBezTo>
                    <a:pt x="17550" y="7216"/>
                    <a:pt x="17658" y="8014"/>
                    <a:pt x="17658" y="8835"/>
                  </a:cubicBezTo>
                  <a:cubicBezTo>
                    <a:pt x="17658" y="9002"/>
                    <a:pt x="17515" y="9145"/>
                    <a:pt x="17348" y="9145"/>
                  </a:cubicBezTo>
                  <a:cubicBezTo>
                    <a:pt x="17169" y="9145"/>
                    <a:pt x="17027" y="9002"/>
                    <a:pt x="17027" y="8835"/>
                  </a:cubicBezTo>
                  <a:cubicBezTo>
                    <a:pt x="17027" y="8061"/>
                    <a:pt x="16931" y="7323"/>
                    <a:pt x="16729" y="6632"/>
                  </a:cubicBezTo>
                  <a:cubicBezTo>
                    <a:pt x="16527" y="5906"/>
                    <a:pt x="16229" y="5227"/>
                    <a:pt x="15848" y="4596"/>
                  </a:cubicBezTo>
                  <a:lnTo>
                    <a:pt x="15848" y="4596"/>
                  </a:lnTo>
                  <a:close/>
                  <a:moveTo>
                    <a:pt x="10728" y="16812"/>
                  </a:moveTo>
                  <a:cubicBezTo>
                    <a:pt x="10907" y="16765"/>
                    <a:pt x="11073" y="16872"/>
                    <a:pt x="11109" y="17038"/>
                  </a:cubicBezTo>
                  <a:cubicBezTo>
                    <a:pt x="11157" y="17205"/>
                    <a:pt x="11050" y="17384"/>
                    <a:pt x="10883" y="17419"/>
                  </a:cubicBezTo>
                  <a:cubicBezTo>
                    <a:pt x="10550" y="17503"/>
                    <a:pt x="10204" y="17562"/>
                    <a:pt x="9859" y="17598"/>
                  </a:cubicBezTo>
                  <a:cubicBezTo>
                    <a:pt x="9526" y="17634"/>
                    <a:pt x="9180" y="17658"/>
                    <a:pt x="8835" y="17658"/>
                  </a:cubicBezTo>
                  <a:cubicBezTo>
                    <a:pt x="8656" y="17658"/>
                    <a:pt x="8514" y="17515"/>
                    <a:pt x="8514" y="17348"/>
                  </a:cubicBezTo>
                  <a:cubicBezTo>
                    <a:pt x="8514" y="17169"/>
                    <a:pt x="8656" y="17027"/>
                    <a:pt x="8835" y="17027"/>
                  </a:cubicBezTo>
                  <a:cubicBezTo>
                    <a:pt x="9157" y="17027"/>
                    <a:pt x="9478" y="17003"/>
                    <a:pt x="9788" y="16967"/>
                  </a:cubicBezTo>
                  <a:cubicBezTo>
                    <a:pt x="10109" y="16931"/>
                    <a:pt x="10419" y="16884"/>
                    <a:pt x="10728" y="16800"/>
                  </a:cubicBezTo>
                  <a:lnTo>
                    <a:pt x="10728" y="16800"/>
                  </a:lnTo>
                  <a:close/>
                  <a:moveTo>
                    <a:pt x="1953" y="13300"/>
                  </a:moveTo>
                  <a:cubicBezTo>
                    <a:pt x="2049" y="13443"/>
                    <a:pt x="2013" y="13645"/>
                    <a:pt x="1858" y="13729"/>
                  </a:cubicBezTo>
                  <a:cubicBezTo>
                    <a:pt x="1715" y="13824"/>
                    <a:pt x="1525" y="13788"/>
                    <a:pt x="1429" y="13645"/>
                  </a:cubicBezTo>
                  <a:cubicBezTo>
                    <a:pt x="965" y="12943"/>
                    <a:pt x="608" y="12157"/>
                    <a:pt x="370" y="11335"/>
                  </a:cubicBezTo>
                  <a:cubicBezTo>
                    <a:pt x="132" y="10538"/>
                    <a:pt x="1" y="9704"/>
                    <a:pt x="1" y="8823"/>
                  </a:cubicBezTo>
                  <a:cubicBezTo>
                    <a:pt x="1" y="8656"/>
                    <a:pt x="144" y="8514"/>
                    <a:pt x="322" y="8514"/>
                  </a:cubicBezTo>
                  <a:cubicBezTo>
                    <a:pt x="489" y="8514"/>
                    <a:pt x="632" y="8656"/>
                    <a:pt x="632" y="8823"/>
                  </a:cubicBezTo>
                  <a:cubicBezTo>
                    <a:pt x="632" y="9645"/>
                    <a:pt x="751" y="10419"/>
                    <a:pt x="965" y="11157"/>
                  </a:cubicBezTo>
                  <a:cubicBezTo>
                    <a:pt x="1191" y="11931"/>
                    <a:pt x="1525" y="12645"/>
                    <a:pt x="1953" y="13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549517" y="1978771"/>
              <a:ext cx="362543" cy="704401"/>
            </a:xfrm>
            <a:custGeom>
              <a:avLst/>
              <a:gdLst/>
              <a:ahLst/>
              <a:cxnLst/>
              <a:rect l="l" t="t" r="r" b="b"/>
              <a:pathLst>
                <a:path w="6073" h="11800" extrusionOk="0">
                  <a:moveTo>
                    <a:pt x="5798" y="4608"/>
                  </a:moveTo>
                  <a:lnTo>
                    <a:pt x="1584" y="357"/>
                  </a:lnTo>
                  <a:cubicBezTo>
                    <a:pt x="1310" y="83"/>
                    <a:pt x="929" y="0"/>
                    <a:pt x="572" y="143"/>
                  </a:cubicBezTo>
                  <a:cubicBezTo>
                    <a:pt x="214" y="298"/>
                    <a:pt x="0" y="619"/>
                    <a:pt x="0" y="1000"/>
                  </a:cubicBezTo>
                  <a:lnTo>
                    <a:pt x="0" y="10870"/>
                  </a:lnTo>
                  <a:cubicBezTo>
                    <a:pt x="0" y="11382"/>
                    <a:pt x="417" y="11799"/>
                    <a:pt x="929" y="11799"/>
                  </a:cubicBezTo>
                  <a:lnTo>
                    <a:pt x="5144" y="11799"/>
                  </a:lnTo>
                  <a:cubicBezTo>
                    <a:pt x="5656" y="11799"/>
                    <a:pt x="6072" y="11382"/>
                    <a:pt x="6072" y="10870"/>
                  </a:cubicBezTo>
                  <a:lnTo>
                    <a:pt x="6072" y="5263"/>
                  </a:lnTo>
                  <a:cubicBezTo>
                    <a:pt x="6072" y="5013"/>
                    <a:pt x="5977" y="4786"/>
                    <a:pt x="5798" y="46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549517" y="1978771"/>
              <a:ext cx="362543" cy="704401"/>
            </a:xfrm>
            <a:custGeom>
              <a:avLst/>
              <a:gdLst/>
              <a:ahLst/>
              <a:cxnLst/>
              <a:rect l="l" t="t" r="r" b="b"/>
              <a:pathLst>
                <a:path w="6073" h="11800" extrusionOk="0">
                  <a:moveTo>
                    <a:pt x="6072" y="9751"/>
                  </a:moveTo>
                  <a:lnTo>
                    <a:pt x="2310" y="9751"/>
                  </a:lnTo>
                  <a:cubicBezTo>
                    <a:pt x="1798" y="9751"/>
                    <a:pt x="1393" y="9334"/>
                    <a:pt x="1393" y="8823"/>
                  </a:cubicBezTo>
                  <a:lnTo>
                    <a:pt x="1393" y="1000"/>
                  </a:lnTo>
                  <a:cubicBezTo>
                    <a:pt x="1393" y="762"/>
                    <a:pt x="1476" y="548"/>
                    <a:pt x="1619" y="381"/>
                  </a:cubicBezTo>
                  <a:lnTo>
                    <a:pt x="1584" y="357"/>
                  </a:lnTo>
                  <a:cubicBezTo>
                    <a:pt x="1310" y="83"/>
                    <a:pt x="929" y="0"/>
                    <a:pt x="572" y="143"/>
                  </a:cubicBezTo>
                  <a:cubicBezTo>
                    <a:pt x="214" y="298"/>
                    <a:pt x="0" y="619"/>
                    <a:pt x="0" y="1000"/>
                  </a:cubicBezTo>
                  <a:lnTo>
                    <a:pt x="0" y="10870"/>
                  </a:lnTo>
                  <a:cubicBezTo>
                    <a:pt x="0" y="11382"/>
                    <a:pt x="417" y="11799"/>
                    <a:pt x="929" y="11799"/>
                  </a:cubicBezTo>
                  <a:lnTo>
                    <a:pt x="5144" y="11799"/>
                  </a:lnTo>
                  <a:cubicBezTo>
                    <a:pt x="5656" y="11799"/>
                    <a:pt x="6072" y="11382"/>
                    <a:pt x="6072" y="10870"/>
                  </a:cubicBezTo>
                  <a:lnTo>
                    <a:pt x="6072" y="9751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774098" y="2301428"/>
              <a:ext cx="76114" cy="206903"/>
            </a:xfrm>
            <a:custGeom>
              <a:avLst/>
              <a:gdLst/>
              <a:ahLst/>
              <a:cxnLst/>
              <a:rect l="l" t="t" r="r" b="b"/>
              <a:pathLst>
                <a:path w="1275" h="3466" extrusionOk="0">
                  <a:moveTo>
                    <a:pt x="643" y="0"/>
                  </a:moveTo>
                  <a:cubicBezTo>
                    <a:pt x="286" y="0"/>
                    <a:pt x="0" y="286"/>
                    <a:pt x="0" y="631"/>
                  </a:cubicBezTo>
                  <a:lnTo>
                    <a:pt x="0" y="2834"/>
                  </a:lnTo>
                  <a:cubicBezTo>
                    <a:pt x="0" y="3179"/>
                    <a:pt x="286" y="3465"/>
                    <a:pt x="643" y="3465"/>
                  </a:cubicBezTo>
                  <a:cubicBezTo>
                    <a:pt x="989" y="3465"/>
                    <a:pt x="1274" y="3179"/>
                    <a:pt x="1274" y="2834"/>
                  </a:cubicBezTo>
                  <a:lnTo>
                    <a:pt x="1274" y="631"/>
                  </a:lnTo>
                  <a:cubicBezTo>
                    <a:pt x="1274" y="286"/>
                    <a:pt x="989" y="0"/>
                    <a:pt x="643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-154911" y="2320591"/>
              <a:ext cx="704490" cy="362587"/>
            </a:xfrm>
            <a:custGeom>
              <a:avLst/>
              <a:gdLst/>
              <a:ahLst/>
              <a:cxnLst/>
              <a:rect l="l" t="t" r="r" b="b"/>
              <a:pathLst>
                <a:path w="11801" h="6074" extrusionOk="0">
                  <a:moveTo>
                    <a:pt x="4609" y="263"/>
                  </a:moveTo>
                  <a:lnTo>
                    <a:pt x="358" y="4478"/>
                  </a:lnTo>
                  <a:cubicBezTo>
                    <a:pt x="84" y="4751"/>
                    <a:pt x="1" y="5132"/>
                    <a:pt x="144" y="5490"/>
                  </a:cubicBezTo>
                  <a:cubicBezTo>
                    <a:pt x="299" y="5847"/>
                    <a:pt x="620" y="6073"/>
                    <a:pt x="1001" y="6073"/>
                  </a:cubicBezTo>
                  <a:lnTo>
                    <a:pt x="10871" y="6073"/>
                  </a:lnTo>
                  <a:cubicBezTo>
                    <a:pt x="11383" y="6073"/>
                    <a:pt x="11800" y="5656"/>
                    <a:pt x="11800" y="5144"/>
                  </a:cubicBezTo>
                  <a:lnTo>
                    <a:pt x="11800" y="930"/>
                  </a:lnTo>
                  <a:cubicBezTo>
                    <a:pt x="11800" y="418"/>
                    <a:pt x="11383" y="1"/>
                    <a:pt x="10871" y="1"/>
                  </a:cubicBezTo>
                  <a:lnTo>
                    <a:pt x="5264" y="1"/>
                  </a:lnTo>
                  <a:cubicBezTo>
                    <a:pt x="5002" y="1"/>
                    <a:pt x="4787" y="84"/>
                    <a:pt x="4609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-154911" y="2320591"/>
              <a:ext cx="703774" cy="362587"/>
            </a:xfrm>
            <a:custGeom>
              <a:avLst/>
              <a:gdLst/>
              <a:ahLst/>
              <a:cxnLst/>
              <a:rect l="l" t="t" r="r" b="b"/>
              <a:pathLst>
                <a:path w="11789" h="6074" extrusionOk="0">
                  <a:moveTo>
                    <a:pt x="9752" y="1"/>
                  </a:moveTo>
                  <a:lnTo>
                    <a:pt x="9752" y="3751"/>
                  </a:lnTo>
                  <a:cubicBezTo>
                    <a:pt x="9752" y="4263"/>
                    <a:pt x="9335" y="4680"/>
                    <a:pt x="8824" y="4680"/>
                  </a:cubicBezTo>
                  <a:lnTo>
                    <a:pt x="1001" y="4680"/>
                  </a:lnTo>
                  <a:cubicBezTo>
                    <a:pt x="763" y="4680"/>
                    <a:pt x="549" y="4597"/>
                    <a:pt x="394" y="4442"/>
                  </a:cubicBezTo>
                  <a:lnTo>
                    <a:pt x="346" y="4478"/>
                  </a:lnTo>
                  <a:cubicBezTo>
                    <a:pt x="84" y="4751"/>
                    <a:pt x="1" y="5132"/>
                    <a:pt x="144" y="5490"/>
                  </a:cubicBezTo>
                  <a:cubicBezTo>
                    <a:pt x="299" y="5847"/>
                    <a:pt x="620" y="6073"/>
                    <a:pt x="1001" y="6073"/>
                  </a:cubicBezTo>
                  <a:lnTo>
                    <a:pt x="10871" y="6073"/>
                  </a:lnTo>
                  <a:cubicBezTo>
                    <a:pt x="11383" y="6073"/>
                    <a:pt x="11788" y="5656"/>
                    <a:pt x="11788" y="5144"/>
                  </a:cubicBezTo>
                  <a:lnTo>
                    <a:pt x="11788" y="930"/>
                  </a:lnTo>
                  <a:cubicBezTo>
                    <a:pt x="11788" y="418"/>
                    <a:pt x="11371" y="1"/>
                    <a:pt x="10871" y="1"/>
                  </a:cubicBezTo>
                  <a:lnTo>
                    <a:pt x="9752" y="1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67812" y="2381720"/>
              <a:ext cx="206912" cy="76111"/>
            </a:xfrm>
            <a:custGeom>
              <a:avLst/>
              <a:gdLst/>
              <a:ahLst/>
              <a:cxnLst/>
              <a:rect l="l" t="t" r="r" b="b"/>
              <a:pathLst>
                <a:path w="3466" h="1275" extrusionOk="0">
                  <a:moveTo>
                    <a:pt x="0" y="644"/>
                  </a:moveTo>
                  <a:lnTo>
                    <a:pt x="0" y="644"/>
                  </a:lnTo>
                  <a:cubicBezTo>
                    <a:pt x="0" y="287"/>
                    <a:pt x="286" y="1"/>
                    <a:pt x="631" y="1"/>
                  </a:cubicBezTo>
                  <a:lnTo>
                    <a:pt x="2834" y="1"/>
                  </a:lnTo>
                  <a:cubicBezTo>
                    <a:pt x="3179" y="1"/>
                    <a:pt x="3465" y="287"/>
                    <a:pt x="3465" y="644"/>
                  </a:cubicBezTo>
                  <a:lnTo>
                    <a:pt x="3465" y="644"/>
                  </a:lnTo>
                  <a:cubicBezTo>
                    <a:pt x="3465" y="989"/>
                    <a:pt x="3179" y="1275"/>
                    <a:pt x="2834" y="1275"/>
                  </a:cubicBezTo>
                  <a:lnTo>
                    <a:pt x="631" y="1275"/>
                  </a:lnTo>
                  <a:cubicBezTo>
                    <a:pt x="286" y="1275"/>
                    <a:pt x="0" y="989"/>
                    <a:pt x="0" y="644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186975" y="2682408"/>
              <a:ext cx="362603" cy="704401"/>
            </a:xfrm>
            <a:custGeom>
              <a:avLst/>
              <a:gdLst/>
              <a:ahLst/>
              <a:cxnLst/>
              <a:rect l="l" t="t" r="r" b="b"/>
              <a:pathLst>
                <a:path w="6074" h="11800" extrusionOk="0">
                  <a:moveTo>
                    <a:pt x="263" y="7192"/>
                  </a:moveTo>
                  <a:lnTo>
                    <a:pt x="4478" y="11454"/>
                  </a:lnTo>
                  <a:cubicBezTo>
                    <a:pt x="4751" y="11728"/>
                    <a:pt x="5144" y="11799"/>
                    <a:pt x="5490" y="11656"/>
                  </a:cubicBezTo>
                  <a:cubicBezTo>
                    <a:pt x="5847" y="11513"/>
                    <a:pt x="6073" y="11180"/>
                    <a:pt x="6073" y="10799"/>
                  </a:cubicBezTo>
                  <a:lnTo>
                    <a:pt x="6073" y="929"/>
                  </a:lnTo>
                  <a:cubicBezTo>
                    <a:pt x="6073" y="417"/>
                    <a:pt x="5656" y="0"/>
                    <a:pt x="5144" y="0"/>
                  </a:cubicBezTo>
                  <a:lnTo>
                    <a:pt x="930" y="0"/>
                  </a:lnTo>
                  <a:cubicBezTo>
                    <a:pt x="418" y="0"/>
                    <a:pt x="1" y="417"/>
                    <a:pt x="1" y="929"/>
                  </a:cubicBezTo>
                  <a:lnTo>
                    <a:pt x="1" y="6537"/>
                  </a:lnTo>
                  <a:cubicBezTo>
                    <a:pt x="1" y="6799"/>
                    <a:pt x="84" y="7013"/>
                    <a:pt x="263" y="7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186975" y="2683125"/>
              <a:ext cx="362603" cy="703685"/>
            </a:xfrm>
            <a:custGeom>
              <a:avLst/>
              <a:gdLst/>
              <a:ahLst/>
              <a:cxnLst/>
              <a:rect l="l" t="t" r="r" b="b"/>
              <a:pathLst>
                <a:path w="6074" h="11788" extrusionOk="0">
                  <a:moveTo>
                    <a:pt x="1" y="2036"/>
                  </a:moveTo>
                  <a:lnTo>
                    <a:pt x="3751" y="2036"/>
                  </a:lnTo>
                  <a:cubicBezTo>
                    <a:pt x="4263" y="2036"/>
                    <a:pt x="4680" y="2453"/>
                    <a:pt x="4680" y="2965"/>
                  </a:cubicBezTo>
                  <a:lnTo>
                    <a:pt x="4680" y="10787"/>
                  </a:lnTo>
                  <a:cubicBezTo>
                    <a:pt x="4680" y="11025"/>
                    <a:pt x="4597" y="11240"/>
                    <a:pt x="4442" y="11406"/>
                  </a:cubicBezTo>
                  <a:lnTo>
                    <a:pt x="4478" y="11442"/>
                  </a:lnTo>
                  <a:cubicBezTo>
                    <a:pt x="4751" y="11716"/>
                    <a:pt x="5144" y="11787"/>
                    <a:pt x="5490" y="11644"/>
                  </a:cubicBezTo>
                  <a:cubicBezTo>
                    <a:pt x="5847" y="11501"/>
                    <a:pt x="6073" y="11168"/>
                    <a:pt x="6073" y="10787"/>
                  </a:cubicBezTo>
                  <a:lnTo>
                    <a:pt x="6073" y="929"/>
                  </a:lnTo>
                  <a:cubicBezTo>
                    <a:pt x="6073" y="417"/>
                    <a:pt x="5656" y="0"/>
                    <a:pt x="5144" y="0"/>
                  </a:cubicBezTo>
                  <a:lnTo>
                    <a:pt x="930" y="0"/>
                  </a:lnTo>
                  <a:cubicBezTo>
                    <a:pt x="418" y="0"/>
                    <a:pt x="1" y="417"/>
                    <a:pt x="1" y="929"/>
                  </a:cubicBezTo>
                  <a:lnTo>
                    <a:pt x="1" y="2048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248105" y="2857258"/>
              <a:ext cx="76114" cy="207560"/>
            </a:xfrm>
            <a:custGeom>
              <a:avLst/>
              <a:gdLst/>
              <a:ahLst/>
              <a:cxnLst/>
              <a:rect l="l" t="t" r="r" b="b"/>
              <a:pathLst>
                <a:path w="1275" h="3477" extrusionOk="0">
                  <a:moveTo>
                    <a:pt x="644" y="3477"/>
                  </a:moveTo>
                  <a:lnTo>
                    <a:pt x="644" y="3477"/>
                  </a:lnTo>
                  <a:cubicBezTo>
                    <a:pt x="287" y="3477"/>
                    <a:pt x="1" y="3191"/>
                    <a:pt x="1" y="2834"/>
                  </a:cubicBezTo>
                  <a:lnTo>
                    <a:pt x="1" y="631"/>
                  </a:lnTo>
                  <a:cubicBezTo>
                    <a:pt x="1" y="286"/>
                    <a:pt x="287" y="0"/>
                    <a:pt x="644" y="0"/>
                  </a:cubicBezTo>
                  <a:lnTo>
                    <a:pt x="644" y="0"/>
                  </a:lnTo>
                  <a:cubicBezTo>
                    <a:pt x="989" y="0"/>
                    <a:pt x="1275" y="286"/>
                    <a:pt x="1275" y="631"/>
                  </a:cubicBezTo>
                  <a:lnTo>
                    <a:pt x="1275" y="2834"/>
                  </a:lnTo>
                  <a:cubicBezTo>
                    <a:pt x="1275" y="3191"/>
                    <a:pt x="989" y="3477"/>
                    <a:pt x="644" y="3477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549517" y="2683125"/>
              <a:ext cx="703714" cy="362528"/>
            </a:xfrm>
            <a:custGeom>
              <a:avLst/>
              <a:gdLst/>
              <a:ahLst/>
              <a:cxnLst/>
              <a:rect l="l" t="t" r="r" b="b"/>
              <a:pathLst>
                <a:path w="11788" h="6073" extrusionOk="0">
                  <a:moveTo>
                    <a:pt x="7180" y="5798"/>
                  </a:moveTo>
                  <a:lnTo>
                    <a:pt x="11442" y="1584"/>
                  </a:lnTo>
                  <a:cubicBezTo>
                    <a:pt x="11704" y="1310"/>
                    <a:pt x="11787" y="929"/>
                    <a:pt x="11644" y="572"/>
                  </a:cubicBezTo>
                  <a:cubicBezTo>
                    <a:pt x="11502" y="214"/>
                    <a:pt x="11168" y="0"/>
                    <a:pt x="10787" y="0"/>
                  </a:cubicBezTo>
                  <a:lnTo>
                    <a:pt x="929" y="0"/>
                  </a:lnTo>
                  <a:cubicBezTo>
                    <a:pt x="417" y="0"/>
                    <a:pt x="0" y="417"/>
                    <a:pt x="0" y="929"/>
                  </a:cubicBezTo>
                  <a:lnTo>
                    <a:pt x="0" y="5144"/>
                  </a:lnTo>
                  <a:cubicBezTo>
                    <a:pt x="0" y="5656"/>
                    <a:pt x="417" y="6072"/>
                    <a:pt x="929" y="6072"/>
                  </a:cubicBezTo>
                  <a:lnTo>
                    <a:pt x="6525" y="6072"/>
                  </a:lnTo>
                  <a:cubicBezTo>
                    <a:pt x="6787" y="6072"/>
                    <a:pt x="7001" y="5977"/>
                    <a:pt x="7180" y="57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549517" y="2683125"/>
              <a:ext cx="703714" cy="362528"/>
            </a:xfrm>
            <a:custGeom>
              <a:avLst/>
              <a:gdLst/>
              <a:ahLst/>
              <a:cxnLst/>
              <a:rect l="l" t="t" r="r" b="b"/>
              <a:pathLst>
                <a:path w="11788" h="6073" extrusionOk="0">
                  <a:moveTo>
                    <a:pt x="2048" y="6072"/>
                  </a:moveTo>
                  <a:lnTo>
                    <a:pt x="2048" y="2310"/>
                  </a:lnTo>
                  <a:cubicBezTo>
                    <a:pt x="2048" y="1798"/>
                    <a:pt x="2465" y="1381"/>
                    <a:pt x="2965" y="1381"/>
                  </a:cubicBezTo>
                  <a:lnTo>
                    <a:pt x="10787" y="1381"/>
                  </a:lnTo>
                  <a:cubicBezTo>
                    <a:pt x="11025" y="1381"/>
                    <a:pt x="11240" y="1465"/>
                    <a:pt x="11406" y="1619"/>
                  </a:cubicBezTo>
                  <a:lnTo>
                    <a:pt x="11442" y="1584"/>
                  </a:lnTo>
                  <a:cubicBezTo>
                    <a:pt x="11716" y="1310"/>
                    <a:pt x="11787" y="929"/>
                    <a:pt x="11644" y="572"/>
                  </a:cubicBezTo>
                  <a:cubicBezTo>
                    <a:pt x="11502" y="214"/>
                    <a:pt x="11168" y="0"/>
                    <a:pt x="10787" y="0"/>
                  </a:cubicBezTo>
                  <a:lnTo>
                    <a:pt x="929" y="0"/>
                  </a:lnTo>
                  <a:cubicBezTo>
                    <a:pt x="417" y="0"/>
                    <a:pt x="0" y="417"/>
                    <a:pt x="0" y="929"/>
                  </a:cubicBezTo>
                  <a:lnTo>
                    <a:pt x="0" y="5144"/>
                  </a:lnTo>
                  <a:cubicBezTo>
                    <a:pt x="0" y="5656"/>
                    <a:pt x="417" y="6072"/>
                    <a:pt x="929" y="6072"/>
                  </a:cubicBezTo>
                  <a:lnTo>
                    <a:pt x="2048" y="6072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723653" y="2907701"/>
              <a:ext cx="207568" cy="76111"/>
            </a:xfrm>
            <a:custGeom>
              <a:avLst/>
              <a:gdLst/>
              <a:ahLst/>
              <a:cxnLst/>
              <a:rect l="l" t="t" r="r" b="b"/>
              <a:pathLst>
                <a:path w="3477" h="1275" extrusionOk="0">
                  <a:moveTo>
                    <a:pt x="3477" y="643"/>
                  </a:moveTo>
                  <a:lnTo>
                    <a:pt x="3477" y="643"/>
                  </a:lnTo>
                  <a:cubicBezTo>
                    <a:pt x="3477" y="989"/>
                    <a:pt x="3191" y="1274"/>
                    <a:pt x="2834" y="1274"/>
                  </a:cubicBezTo>
                  <a:lnTo>
                    <a:pt x="643" y="1274"/>
                  </a:lnTo>
                  <a:cubicBezTo>
                    <a:pt x="286" y="1274"/>
                    <a:pt x="0" y="989"/>
                    <a:pt x="0" y="643"/>
                  </a:cubicBezTo>
                  <a:lnTo>
                    <a:pt x="0" y="643"/>
                  </a:lnTo>
                  <a:cubicBezTo>
                    <a:pt x="0" y="286"/>
                    <a:pt x="286" y="0"/>
                    <a:pt x="643" y="0"/>
                  </a:cubicBezTo>
                  <a:lnTo>
                    <a:pt x="2834" y="0"/>
                  </a:lnTo>
                  <a:cubicBezTo>
                    <a:pt x="3191" y="0"/>
                    <a:pt x="3477" y="286"/>
                    <a:pt x="3477" y="643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28689" y="2563673"/>
              <a:ext cx="240999" cy="239616"/>
            </a:xfrm>
            <a:custGeom>
              <a:avLst/>
              <a:gdLst/>
              <a:ahLst/>
              <a:cxnLst/>
              <a:rect l="l" t="t" r="r" b="b"/>
              <a:pathLst>
                <a:path w="4037" h="4014" extrusionOk="0">
                  <a:moveTo>
                    <a:pt x="2011" y="1"/>
                  </a:moveTo>
                  <a:cubicBezTo>
                    <a:pt x="2003" y="1"/>
                    <a:pt x="1996" y="1"/>
                    <a:pt x="1988" y="1"/>
                  </a:cubicBezTo>
                  <a:cubicBezTo>
                    <a:pt x="881" y="13"/>
                    <a:pt x="0" y="930"/>
                    <a:pt x="12" y="2037"/>
                  </a:cubicBezTo>
                  <a:cubicBezTo>
                    <a:pt x="24" y="3130"/>
                    <a:pt x="917" y="4014"/>
                    <a:pt x="2005" y="4014"/>
                  </a:cubicBezTo>
                  <a:cubicBezTo>
                    <a:pt x="2019" y="4014"/>
                    <a:pt x="2033" y="4014"/>
                    <a:pt x="2048" y="4013"/>
                  </a:cubicBezTo>
                  <a:cubicBezTo>
                    <a:pt x="3155" y="4001"/>
                    <a:pt x="4036" y="3096"/>
                    <a:pt x="4024" y="1989"/>
                  </a:cubicBezTo>
                  <a:cubicBezTo>
                    <a:pt x="4012" y="877"/>
                    <a:pt x="3120" y="1"/>
                    <a:pt x="20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76984" y="2599968"/>
              <a:ext cx="93188" cy="93124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786" y="1560"/>
                  </a:moveTo>
                  <a:cubicBezTo>
                    <a:pt x="1215" y="1560"/>
                    <a:pt x="1560" y="1203"/>
                    <a:pt x="1560" y="774"/>
                  </a:cubicBezTo>
                  <a:cubicBezTo>
                    <a:pt x="1560" y="345"/>
                    <a:pt x="1215" y="0"/>
                    <a:pt x="786" y="0"/>
                  </a:cubicBezTo>
                  <a:cubicBezTo>
                    <a:pt x="346" y="0"/>
                    <a:pt x="1" y="345"/>
                    <a:pt x="1" y="774"/>
                  </a:cubicBezTo>
                  <a:cubicBezTo>
                    <a:pt x="1" y="1214"/>
                    <a:pt x="346" y="1560"/>
                    <a:pt x="786" y="1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subTitle" idx="1"/>
          </p:nvPr>
        </p:nvSpPr>
        <p:spPr>
          <a:xfrm>
            <a:off x="914275" y="1622910"/>
            <a:ext cx="2233500" cy="116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2"/>
          </p:nvPr>
        </p:nvSpPr>
        <p:spPr>
          <a:xfrm>
            <a:off x="3234475" y="1622910"/>
            <a:ext cx="2233500" cy="116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3"/>
          </p:nvPr>
        </p:nvSpPr>
        <p:spPr>
          <a:xfrm>
            <a:off x="914275" y="3440450"/>
            <a:ext cx="2233500" cy="116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4"/>
          </p:nvPr>
        </p:nvSpPr>
        <p:spPr>
          <a:xfrm>
            <a:off x="3234475" y="3440450"/>
            <a:ext cx="2233500" cy="116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subTitle" idx="5"/>
          </p:nvPr>
        </p:nvSpPr>
        <p:spPr>
          <a:xfrm>
            <a:off x="5554675" y="1622910"/>
            <a:ext cx="2233500" cy="116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6"/>
          </p:nvPr>
        </p:nvSpPr>
        <p:spPr>
          <a:xfrm>
            <a:off x="5554675" y="3440450"/>
            <a:ext cx="2233500" cy="116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7"/>
          </p:nvPr>
        </p:nvSpPr>
        <p:spPr>
          <a:xfrm>
            <a:off x="914275" y="1322000"/>
            <a:ext cx="2233500" cy="37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8"/>
          </p:nvPr>
        </p:nvSpPr>
        <p:spPr>
          <a:xfrm>
            <a:off x="3235675" y="1322000"/>
            <a:ext cx="2231100" cy="37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9"/>
          </p:nvPr>
        </p:nvSpPr>
        <p:spPr>
          <a:xfrm>
            <a:off x="5555875" y="1322000"/>
            <a:ext cx="2231100" cy="37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13"/>
          </p:nvPr>
        </p:nvSpPr>
        <p:spPr>
          <a:xfrm>
            <a:off x="914275" y="3139551"/>
            <a:ext cx="2233500" cy="37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7" name="Google Shape;337;p20"/>
          <p:cNvSpPr txBox="1">
            <a:spLocks noGrp="1"/>
          </p:cNvSpPr>
          <p:nvPr>
            <p:ph type="subTitle" idx="14"/>
          </p:nvPr>
        </p:nvSpPr>
        <p:spPr>
          <a:xfrm>
            <a:off x="3236275" y="3139556"/>
            <a:ext cx="2231100" cy="37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8" name="Google Shape;338;p20"/>
          <p:cNvSpPr txBox="1">
            <a:spLocks noGrp="1"/>
          </p:cNvSpPr>
          <p:nvPr>
            <p:ph type="subTitle" idx="15"/>
          </p:nvPr>
        </p:nvSpPr>
        <p:spPr>
          <a:xfrm>
            <a:off x="5555875" y="3139556"/>
            <a:ext cx="2231100" cy="37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9" name="Google Shape;339;p20"/>
          <p:cNvSpPr/>
          <p:nvPr/>
        </p:nvSpPr>
        <p:spPr>
          <a:xfrm flipH="1">
            <a:off x="532960" y="4696174"/>
            <a:ext cx="844500" cy="84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/>
          <p:nvPr/>
        </p:nvSpPr>
        <p:spPr>
          <a:xfrm>
            <a:off x="8496300" y="2721350"/>
            <a:ext cx="2730300" cy="2730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3"/>
          <p:cNvSpPr/>
          <p:nvPr/>
        </p:nvSpPr>
        <p:spPr>
          <a:xfrm>
            <a:off x="-45805" y="-1178292"/>
            <a:ext cx="1717800" cy="171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23"/>
          <p:cNvGrpSpPr/>
          <p:nvPr/>
        </p:nvGrpSpPr>
        <p:grpSpPr>
          <a:xfrm>
            <a:off x="8342340" y="1828691"/>
            <a:ext cx="875008" cy="1390796"/>
            <a:chOff x="2694083" y="2888430"/>
            <a:chExt cx="235762" cy="374756"/>
          </a:xfrm>
        </p:grpSpPr>
        <p:sp>
          <p:nvSpPr>
            <p:cNvPr id="358" name="Google Shape;358;p23"/>
            <p:cNvSpPr/>
            <p:nvPr/>
          </p:nvSpPr>
          <p:spPr>
            <a:xfrm>
              <a:off x="2808682" y="2888430"/>
              <a:ext cx="30173" cy="36002"/>
            </a:xfrm>
            <a:custGeom>
              <a:avLst/>
              <a:gdLst/>
              <a:ahLst/>
              <a:cxnLst/>
              <a:rect l="l" t="t" r="r" b="b"/>
              <a:pathLst>
                <a:path w="1149" h="1371" extrusionOk="0">
                  <a:moveTo>
                    <a:pt x="145" y="1"/>
                  </a:moveTo>
                  <a:cubicBezTo>
                    <a:pt x="66" y="1"/>
                    <a:pt x="0" y="56"/>
                    <a:pt x="0" y="136"/>
                  </a:cubicBezTo>
                  <a:lnTo>
                    <a:pt x="0" y="1131"/>
                  </a:lnTo>
                  <a:lnTo>
                    <a:pt x="1149" y="1370"/>
                  </a:lnTo>
                  <a:cubicBezTo>
                    <a:pt x="1149" y="308"/>
                    <a:pt x="479" y="59"/>
                    <a:pt x="163" y="2"/>
                  </a:cubicBezTo>
                  <a:cubicBezTo>
                    <a:pt x="157" y="1"/>
                    <a:pt x="151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2784549" y="2912091"/>
              <a:ext cx="139257" cy="266408"/>
            </a:xfrm>
            <a:custGeom>
              <a:avLst/>
              <a:gdLst/>
              <a:ahLst/>
              <a:cxnLst/>
              <a:rect l="l" t="t" r="r" b="b"/>
              <a:pathLst>
                <a:path w="5303" h="10145" extrusionOk="0">
                  <a:moveTo>
                    <a:pt x="422" y="0"/>
                  </a:moveTo>
                  <a:cubicBezTo>
                    <a:pt x="307" y="0"/>
                    <a:pt x="211" y="77"/>
                    <a:pt x="192" y="192"/>
                  </a:cubicBezTo>
                  <a:lnTo>
                    <a:pt x="1" y="1158"/>
                  </a:lnTo>
                  <a:lnTo>
                    <a:pt x="2767" y="5771"/>
                  </a:lnTo>
                  <a:lnTo>
                    <a:pt x="2996" y="10145"/>
                  </a:lnTo>
                  <a:lnTo>
                    <a:pt x="4145" y="10145"/>
                  </a:lnTo>
                  <a:cubicBezTo>
                    <a:pt x="4145" y="7379"/>
                    <a:pt x="5303" y="6699"/>
                    <a:pt x="5303" y="4154"/>
                  </a:cubicBezTo>
                  <a:cubicBezTo>
                    <a:pt x="5303" y="287"/>
                    <a:pt x="1341" y="19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694083" y="2934202"/>
              <a:ext cx="223945" cy="256376"/>
            </a:xfrm>
            <a:custGeom>
              <a:avLst/>
              <a:gdLst/>
              <a:ahLst/>
              <a:cxnLst/>
              <a:rect l="l" t="t" r="r" b="b"/>
              <a:pathLst>
                <a:path w="8528" h="9763" extrusionOk="0">
                  <a:moveTo>
                    <a:pt x="3398" y="1"/>
                  </a:moveTo>
                  <a:cubicBezTo>
                    <a:pt x="3101" y="1"/>
                    <a:pt x="2859" y="16"/>
                    <a:pt x="2709" y="29"/>
                  </a:cubicBezTo>
                  <a:cubicBezTo>
                    <a:pt x="2470" y="48"/>
                    <a:pt x="2288" y="249"/>
                    <a:pt x="2288" y="489"/>
                  </a:cubicBezTo>
                  <a:lnTo>
                    <a:pt x="2288" y="776"/>
                  </a:lnTo>
                  <a:lnTo>
                    <a:pt x="163" y="2900"/>
                  </a:lnTo>
                  <a:cubicBezTo>
                    <a:pt x="48" y="3015"/>
                    <a:pt x="0" y="3168"/>
                    <a:pt x="39" y="3321"/>
                  </a:cubicBezTo>
                  <a:lnTo>
                    <a:pt x="192" y="4077"/>
                  </a:lnTo>
                  <a:cubicBezTo>
                    <a:pt x="201" y="4173"/>
                    <a:pt x="278" y="4240"/>
                    <a:pt x="364" y="4259"/>
                  </a:cubicBezTo>
                  <a:cubicBezTo>
                    <a:pt x="616" y="4313"/>
                    <a:pt x="850" y="4336"/>
                    <a:pt x="1066" y="4336"/>
                  </a:cubicBezTo>
                  <a:cubicBezTo>
                    <a:pt x="1884" y="4336"/>
                    <a:pt x="2442" y="4006"/>
                    <a:pt x="2738" y="3771"/>
                  </a:cubicBezTo>
                  <a:cubicBezTo>
                    <a:pt x="2820" y="3699"/>
                    <a:pt x="2925" y="3663"/>
                    <a:pt x="3030" y="3663"/>
                  </a:cubicBezTo>
                  <a:cubicBezTo>
                    <a:pt x="3108" y="3663"/>
                    <a:pt x="3185" y="3683"/>
                    <a:pt x="3254" y="3723"/>
                  </a:cubicBezTo>
                  <a:cubicBezTo>
                    <a:pt x="3612" y="3931"/>
                    <a:pt x="4013" y="4037"/>
                    <a:pt x="4417" y="4037"/>
                  </a:cubicBezTo>
                  <a:cubicBezTo>
                    <a:pt x="4553" y="4037"/>
                    <a:pt x="4689" y="4025"/>
                    <a:pt x="4824" y="4001"/>
                  </a:cubicBezTo>
                  <a:lnTo>
                    <a:pt x="4824" y="4001"/>
                  </a:lnTo>
                  <a:cubicBezTo>
                    <a:pt x="2718" y="6116"/>
                    <a:pt x="2058" y="7542"/>
                    <a:pt x="2058" y="8384"/>
                  </a:cubicBezTo>
                  <a:cubicBezTo>
                    <a:pt x="2058" y="8920"/>
                    <a:pt x="2316" y="9437"/>
                    <a:pt x="2747" y="9762"/>
                  </a:cubicBezTo>
                  <a:lnTo>
                    <a:pt x="7819" y="9762"/>
                  </a:lnTo>
                  <a:cubicBezTo>
                    <a:pt x="7819" y="9762"/>
                    <a:pt x="7073" y="8623"/>
                    <a:pt x="7896" y="4805"/>
                  </a:cubicBezTo>
                  <a:cubicBezTo>
                    <a:pt x="8528" y="1867"/>
                    <a:pt x="7092" y="814"/>
                    <a:pt x="5475" y="297"/>
                  </a:cubicBezTo>
                  <a:cubicBezTo>
                    <a:pt x="4750" y="58"/>
                    <a:pt x="3971" y="1"/>
                    <a:pt x="3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771997" y="2954238"/>
              <a:ext cx="12710" cy="18461"/>
            </a:xfrm>
            <a:custGeom>
              <a:avLst/>
              <a:gdLst/>
              <a:ahLst/>
              <a:cxnLst/>
              <a:rect l="l" t="t" r="r" b="b"/>
              <a:pathLst>
                <a:path w="484" h="703" extrusionOk="0">
                  <a:moveTo>
                    <a:pt x="243" y="1"/>
                  </a:moveTo>
                  <a:cubicBezTo>
                    <a:pt x="122" y="1"/>
                    <a:pt x="0" y="84"/>
                    <a:pt x="10" y="252"/>
                  </a:cubicBezTo>
                  <a:lnTo>
                    <a:pt x="10" y="472"/>
                  </a:lnTo>
                  <a:cubicBezTo>
                    <a:pt x="10" y="600"/>
                    <a:pt x="106" y="702"/>
                    <a:pt x="232" y="702"/>
                  </a:cubicBezTo>
                  <a:cubicBezTo>
                    <a:pt x="238" y="702"/>
                    <a:pt x="243" y="702"/>
                    <a:pt x="249" y="702"/>
                  </a:cubicBezTo>
                  <a:cubicBezTo>
                    <a:pt x="373" y="702"/>
                    <a:pt x="469" y="596"/>
                    <a:pt x="469" y="482"/>
                  </a:cubicBezTo>
                  <a:lnTo>
                    <a:pt x="469" y="252"/>
                  </a:lnTo>
                  <a:cubicBezTo>
                    <a:pt x="484" y="84"/>
                    <a:pt x="364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2695843" y="2997830"/>
              <a:ext cx="155853" cy="186709"/>
            </a:xfrm>
            <a:custGeom>
              <a:avLst/>
              <a:gdLst/>
              <a:ahLst/>
              <a:cxnLst/>
              <a:rect l="l" t="t" r="r" b="b"/>
              <a:pathLst>
                <a:path w="5935" h="7110" extrusionOk="0">
                  <a:moveTo>
                    <a:pt x="3139" y="1"/>
                  </a:moveTo>
                  <a:cubicBezTo>
                    <a:pt x="2975" y="1"/>
                    <a:pt x="2822" y="55"/>
                    <a:pt x="2680" y="200"/>
                  </a:cubicBezTo>
                  <a:cubicBezTo>
                    <a:pt x="2239" y="641"/>
                    <a:pt x="1365" y="1082"/>
                    <a:pt x="151" y="1082"/>
                  </a:cubicBezTo>
                  <a:cubicBezTo>
                    <a:pt x="101" y="1082"/>
                    <a:pt x="51" y="1082"/>
                    <a:pt x="0" y="1080"/>
                  </a:cubicBezTo>
                  <a:lnTo>
                    <a:pt x="0" y="1080"/>
                  </a:lnTo>
                  <a:lnTo>
                    <a:pt x="115" y="1664"/>
                  </a:lnTo>
                  <a:cubicBezTo>
                    <a:pt x="134" y="1760"/>
                    <a:pt x="201" y="1827"/>
                    <a:pt x="297" y="1846"/>
                  </a:cubicBezTo>
                  <a:cubicBezTo>
                    <a:pt x="546" y="1897"/>
                    <a:pt x="777" y="1919"/>
                    <a:pt x="991" y="1919"/>
                  </a:cubicBezTo>
                  <a:cubicBezTo>
                    <a:pt x="1812" y="1919"/>
                    <a:pt x="2372" y="1593"/>
                    <a:pt x="2661" y="1358"/>
                  </a:cubicBezTo>
                  <a:cubicBezTo>
                    <a:pt x="2751" y="1284"/>
                    <a:pt x="2859" y="1247"/>
                    <a:pt x="2967" y="1247"/>
                  </a:cubicBezTo>
                  <a:cubicBezTo>
                    <a:pt x="3042" y="1247"/>
                    <a:pt x="3117" y="1265"/>
                    <a:pt x="3187" y="1300"/>
                  </a:cubicBezTo>
                  <a:cubicBezTo>
                    <a:pt x="3545" y="1508"/>
                    <a:pt x="3946" y="1614"/>
                    <a:pt x="4350" y="1614"/>
                  </a:cubicBezTo>
                  <a:cubicBezTo>
                    <a:pt x="4486" y="1614"/>
                    <a:pt x="4622" y="1602"/>
                    <a:pt x="4757" y="1578"/>
                  </a:cubicBezTo>
                  <a:lnTo>
                    <a:pt x="4757" y="1578"/>
                  </a:lnTo>
                  <a:cubicBezTo>
                    <a:pt x="2651" y="3693"/>
                    <a:pt x="1991" y="5119"/>
                    <a:pt x="1991" y="5961"/>
                  </a:cubicBezTo>
                  <a:cubicBezTo>
                    <a:pt x="1991" y="6382"/>
                    <a:pt x="2144" y="6794"/>
                    <a:pt x="2431" y="7109"/>
                  </a:cubicBezTo>
                  <a:lnTo>
                    <a:pt x="3838" y="7109"/>
                  </a:lnTo>
                  <a:lnTo>
                    <a:pt x="3838" y="6880"/>
                  </a:lnTo>
                  <a:cubicBezTo>
                    <a:pt x="3838" y="6880"/>
                    <a:pt x="2910" y="5272"/>
                    <a:pt x="4527" y="3425"/>
                  </a:cubicBezTo>
                  <a:cubicBezTo>
                    <a:pt x="5934" y="1817"/>
                    <a:pt x="5905" y="965"/>
                    <a:pt x="5781" y="621"/>
                  </a:cubicBezTo>
                  <a:cubicBezTo>
                    <a:pt x="5749" y="532"/>
                    <a:pt x="5662" y="471"/>
                    <a:pt x="5567" y="471"/>
                  </a:cubicBezTo>
                  <a:cubicBezTo>
                    <a:pt x="5549" y="471"/>
                    <a:pt x="5531" y="473"/>
                    <a:pt x="5513" y="477"/>
                  </a:cubicBezTo>
                  <a:cubicBezTo>
                    <a:pt x="5365" y="513"/>
                    <a:pt x="5222" y="529"/>
                    <a:pt x="5085" y="529"/>
                  </a:cubicBezTo>
                  <a:cubicBezTo>
                    <a:pt x="4281" y="529"/>
                    <a:pt x="3651" y="1"/>
                    <a:pt x="3139" y="1"/>
                  </a:cubicBezTo>
                  <a:close/>
                </a:path>
              </a:pathLst>
            </a:custGeom>
            <a:solidFill>
              <a:srgbClr val="9C6061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736047" y="3178735"/>
              <a:ext cx="181719" cy="30173"/>
            </a:xfrm>
            <a:custGeom>
              <a:avLst/>
              <a:gdLst/>
              <a:ahLst/>
              <a:cxnLst/>
              <a:rect l="l" t="t" r="r" b="b"/>
              <a:pathLst>
                <a:path w="6920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6920" y="1149"/>
                  </a:lnTo>
                  <a:lnTo>
                    <a:pt x="6910" y="460"/>
                  </a:lnTo>
                  <a:cubicBezTo>
                    <a:pt x="6910" y="201"/>
                    <a:pt x="6709" y="0"/>
                    <a:pt x="6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736047" y="3178735"/>
              <a:ext cx="60608" cy="30173"/>
            </a:xfrm>
            <a:custGeom>
              <a:avLst/>
              <a:gdLst/>
              <a:ahLst/>
              <a:cxnLst/>
              <a:rect l="l" t="t" r="r" b="b"/>
              <a:pathLst>
                <a:path w="2308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1848" y="1149"/>
                  </a:lnTo>
                  <a:lnTo>
                    <a:pt x="1848" y="460"/>
                  </a:lnTo>
                  <a:cubicBezTo>
                    <a:pt x="1848" y="201"/>
                    <a:pt x="2049" y="0"/>
                    <a:pt x="2307" y="0"/>
                  </a:cubicBezTo>
                  <a:close/>
                </a:path>
              </a:pathLst>
            </a:custGeom>
            <a:solidFill>
              <a:srgbClr val="9C6061">
                <a:alpha val="71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2723993" y="3202605"/>
              <a:ext cx="205852" cy="60582"/>
            </a:xfrm>
            <a:custGeom>
              <a:avLst/>
              <a:gdLst/>
              <a:ahLst/>
              <a:cxnLst/>
              <a:rect l="l" t="t" r="r" b="b"/>
              <a:pathLst>
                <a:path w="7839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7379" y="2307"/>
                  </a:lnTo>
                  <a:cubicBezTo>
                    <a:pt x="7628" y="2307"/>
                    <a:pt x="7838" y="2106"/>
                    <a:pt x="7838" y="1848"/>
                  </a:cubicBezTo>
                  <a:lnTo>
                    <a:pt x="7838" y="469"/>
                  </a:lnTo>
                  <a:cubicBezTo>
                    <a:pt x="7838" y="211"/>
                    <a:pt x="7628" y="0"/>
                    <a:pt x="7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723993" y="3202605"/>
              <a:ext cx="78675" cy="60582"/>
            </a:xfrm>
            <a:custGeom>
              <a:avLst/>
              <a:gdLst/>
              <a:ahLst/>
              <a:cxnLst/>
              <a:rect l="l" t="t" r="r" b="b"/>
              <a:pathLst>
                <a:path w="2996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2996" y="2307"/>
                  </a:lnTo>
                  <a:cubicBezTo>
                    <a:pt x="2737" y="2307"/>
                    <a:pt x="2536" y="2106"/>
                    <a:pt x="2536" y="1848"/>
                  </a:cubicBezTo>
                  <a:lnTo>
                    <a:pt x="2536" y="469"/>
                  </a:lnTo>
                  <a:cubicBezTo>
                    <a:pt x="2536" y="211"/>
                    <a:pt x="2737" y="0"/>
                    <a:pt x="2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64288" y="155039"/>
            <a:ext cx="875019" cy="768916"/>
            <a:chOff x="2200238" y="4289165"/>
            <a:chExt cx="374756" cy="329300"/>
          </a:xfrm>
        </p:grpSpPr>
        <p:sp>
          <p:nvSpPr>
            <p:cNvPr id="368" name="Google Shape;368;p23"/>
            <p:cNvSpPr/>
            <p:nvPr/>
          </p:nvSpPr>
          <p:spPr>
            <a:xfrm>
              <a:off x="2437733" y="4289165"/>
              <a:ext cx="54568" cy="65991"/>
            </a:xfrm>
            <a:custGeom>
              <a:avLst/>
              <a:gdLst/>
              <a:ahLst/>
              <a:cxnLst/>
              <a:rect l="l" t="t" r="r" b="b"/>
              <a:pathLst>
                <a:path w="2078" h="2513" extrusionOk="0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8552" y="4306575"/>
              <a:ext cx="40493" cy="48844"/>
            </a:xfrm>
            <a:custGeom>
              <a:avLst/>
              <a:gdLst/>
              <a:ahLst/>
              <a:cxnLst/>
              <a:rect l="l" t="t" r="r" b="b"/>
              <a:pathLst>
                <a:path w="1542" h="1860" extrusionOk="0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282930" y="4552658"/>
              <a:ext cx="54805" cy="65808"/>
            </a:xfrm>
            <a:custGeom>
              <a:avLst/>
              <a:gdLst/>
              <a:ahLst/>
              <a:cxnLst/>
              <a:rect l="l" t="t" r="r" b="b"/>
              <a:pathLst>
                <a:path w="2087" h="2506" extrusionOk="0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2300026" y="4558960"/>
              <a:ext cx="37709" cy="54542"/>
            </a:xfrm>
            <a:custGeom>
              <a:avLst/>
              <a:gdLst/>
              <a:ahLst/>
              <a:cxnLst/>
              <a:rect l="l" t="t" r="r" b="b"/>
              <a:pathLst>
                <a:path w="1436" h="2077" extrusionOk="0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282930" y="4289349"/>
              <a:ext cx="54805" cy="66070"/>
            </a:xfrm>
            <a:custGeom>
              <a:avLst/>
              <a:gdLst/>
              <a:ahLst/>
              <a:cxnLst/>
              <a:rect l="l" t="t" r="r" b="b"/>
              <a:pathLst>
                <a:path w="2087" h="2516" extrusionOk="0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300026" y="4294312"/>
              <a:ext cx="37709" cy="54805"/>
            </a:xfrm>
            <a:custGeom>
              <a:avLst/>
              <a:gdLst/>
              <a:ahLst/>
              <a:cxnLst/>
              <a:rect l="l" t="t" r="r" b="b"/>
              <a:pathLst>
                <a:path w="1436" h="2087" extrusionOk="0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437497" y="4552658"/>
              <a:ext cx="54542" cy="65808"/>
            </a:xfrm>
            <a:custGeom>
              <a:avLst/>
              <a:gdLst/>
              <a:ahLst/>
              <a:cxnLst/>
              <a:rect l="l" t="t" r="r" b="b"/>
              <a:pathLst>
                <a:path w="2077" h="2506" extrusionOk="0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48552" y="4552658"/>
              <a:ext cx="40493" cy="48791"/>
            </a:xfrm>
            <a:custGeom>
              <a:avLst/>
              <a:gdLst/>
              <a:ahLst/>
              <a:cxnLst/>
              <a:rect l="l" t="t" r="r" b="b"/>
              <a:pathLst>
                <a:path w="1542" h="1858" extrusionOk="0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200238" y="4437482"/>
              <a:ext cx="66385" cy="33088"/>
            </a:xfrm>
            <a:custGeom>
              <a:avLst/>
              <a:gdLst/>
              <a:ahLst/>
              <a:cxnLst/>
              <a:rect l="l" t="t" r="r" b="b"/>
              <a:pathLst>
                <a:path w="2528" h="1260" extrusionOk="0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212317" y="4437455"/>
              <a:ext cx="54306" cy="19537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508346" y="4437482"/>
              <a:ext cx="66648" cy="33088"/>
            </a:xfrm>
            <a:custGeom>
              <a:avLst/>
              <a:gdLst/>
              <a:ahLst/>
              <a:cxnLst/>
              <a:rect l="l" t="t" r="r" b="b"/>
              <a:pathLst>
                <a:path w="2538" h="1260" extrusionOk="0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508346" y="4437455"/>
              <a:ext cx="54568" cy="19537"/>
            </a:xfrm>
            <a:custGeom>
              <a:avLst/>
              <a:gdLst/>
              <a:ahLst/>
              <a:cxnLst/>
              <a:rect l="l" t="t" r="r" b="b"/>
              <a:pathLst>
                <a:path w="2078" h="744" extrusionOk="0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2250762" y="4326979"/>
              <a:ext cx="263913" cy="253960"/>
            </a:xfrm>
            <a:custGeom>
              <a:avLst/>
              <a:gdLst/>
              <a:ahLst/>
              <a:cxnLst/>
              <a:rect l="l" t="t" r="r" b="b"/>
              <a:pathLst>
                <a:path w="10050" h="9671" extrusionOk="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270116" y="4345073"/>
              <a:ext cx="226204" cy="217669"/>
            </a:xfrm>
            <a:custGeom>
              <a:avLst/>
              <a:gdLst/>
              <a:ahLst/>
              <a:cxnLst/>
              <a:rect l="l" t="t" r="r" b="b"/>
              <a:pathLst>
                <a:path w="8614" h="8289" extrusionOk="0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90990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2390990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410081" y="4444861"/>
              <a:ext cx="26181" cy="18119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338969" y="4444861"/>
              <a:ext cx="26155" cy="18119"/>
            </a:xfrm>
            <a:custGeom>
              <a:avLst/>
              <a:gdLst/>
              <a:ahLst/>
              <a:cxnLst/>
              <a:rect l="l" t="t" r="r" b="b"/>
              <a:pathLst>
                <a:path w="996" h="690" extrusionOk="0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356065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356065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338969" y="4417708"/>
              <a:ext cx="84977" cy="72583"/>
            </a:xfrm>
            <a:custGeom>
              <a:avLst/>
              <a:gdLst/>
              <a:ahLst/>
              <a:cxnLst/>
              <a:rect l="l" t="t" r="r" b="b"/>
              <a:pathLst>
                <a:path w="3236" h="2764" extrusionOk="0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355303" y="4429787"/>
              <a:ext cx="56564" cy="48423"/>
            </a:xfrm>
            <a:custGeom>
              <a:avLst/>
              <a:gdLst/>
              <a:ahLst/>
              <a:cxnLst/>
              <a:rect l="l" t="t" r="r" b="b"/>
              <a:pathLst>
                <a:path w="2154" h="1844" extrusionOk="0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8424002" y="753177"/>
            <a:ext cx="869400" cy="869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4"/>
          <p:cNvSpPr/>
          <p:nvPr/>
        </p:nvSpPr>
        <p:spPr>
          <a:xfrm>
            <a:off x="-997805" y="1351908"/>
            <a:ext cx="1717800" cy="171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4"/>
          <p:cNvSpPr/>
          <p:nvPr/>
        </p:nvSpPr>
        <p:spPr>
          <a:xfrm>
            <a:off x="3890099" y="4603999"/>
            <a:ext cx="1363800" cy="1363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24"/>
          <p:cNvGrpSpPr/>
          <p:nvPr/>
        </p:nvGrpSpPr>
        <p:grpSpPr>
          <a:xfrm>
            <a:off x="-883366" y="2571760"/>
            <a:ext cx="1488932" cy="881768"/>
            <a:chOff x="3827534" y="4390047"/>
            <a:chExt cx="1488932" cy="881768"/>
          </a:xfrm>
        </p:grpSpPr>
        <p:sp>
          <p:nvSpPr>
            <p:cNvPr id="395" name="Google Shape;395;p24"/>
            <p:cNvSpPr/>
            <p:nvPr/>
          </p:nvSpPr>
          <p:spPr>
            <a:xfrm>
              <a:off x="4298195" y="4390047"/>
              <a:ext cx="702929" cy="514070"/>
            </a:xfrm>
            <a:custGeom>
              <a:avLst/>
              <a:gdLst/>
              <a:ahLst/>
              <a:cxnLst/>
              <a:rect l="l" t="t" r="r" b="b"/>
              <a:pathLst>
                <a:path w="9264" h="6775" extrusionOk="0">
                  <a:moveTo>
                    <a:pt x="3775" y="1881"/>
                  </a:moveTo>
                  <a:lnTo>
                    <a:pt x="3775" y="405"/>
                  </a:lnTo>
                  <a:cubicBezTo>
                    <a:pt x="3775" y="179"/>
                    <a:pt x="3585" y="0"/>
                    <a:pt x="3370" y="0"/>
                  </a:cubicBezTo>
                  <a:lnTo>
                    <a:pt x="1775" y="0"/>
                  </a:lnTo>
                  <a:cubicBezTo>
                    <a:pt x="1549" y="0"/>
                    <a:pt x="1370" y="179"/>
                    <a:pt x="1370" y="405"/>
                  </a:cubicBezTo>
                  <a:lnTo>
                    <a:pt x="1370" y="1881"/>
                  </a:lnTo>
                  <a:lnTo>
                    <a:pt x="834" y="1881"/>
                  </a:lnTo>
                  <a:cubicBezTo>
                    <a:pt x="382" y="1881"/>
                    <a:pt x="1" y="2250"/>
                    <a:pt x="1" y="2715"/>
                  </a:cubicBezTo>
                  <a:lnTo>
                    <a:pt x="1" y="5941"/>
                  </a:lnTo>
                  <a:cubicBezTo>
                    <a:pt x="1" y="6394"/>
                    <a:pt x="370" y="6775"/>
                    <a:pt x="834" y="6775"/>
                  </a:cubicBezTo>
                  <a:lnTo>
                    <a:pt x="8431" y="6775"/>
                  </a:lnTo>
                  <a:cubicBezTo>
                    <a:pt x="8883" y="6775"/>
                    <a:pt x="9264" y="6406"/>
                    <a:pt x="9264" y="5941"/>
                  </a:cubicBezTo>
                  <a:lnTo>
                    <a:pt x="9264" y="2715"/>
                  </a:lnTo>
                  <a:cubicBezTo>
                    <a:pt x="9264" y="2250"/>
                    <a:pt x="8883" y="1881"/>
                    <a:pt x="8431" y="1881"/>
                  </a:cubicBezTo>
                  <a:lnTo>
                    <a:pt x="7895" y="1881"/>
                  </a:lnTo>
                  <a:lnTo>
                    <a:pt x="7895" y="405"/>
                  </a:lnTo>
                  <a:cubicBezTo>
                    <a:pt x="7895" y="179"/>
                    <a:pt x="7704" y="0"/>
                    <a:pt x="7490" y="0"/>
                  </a:cubicBezTo>
                  <a:lnTo>
                    <a:pt x="5894" y="0"/>
                  </a:lnTo>
                  <a:cubicBezTo>
                    <a:pt x="5668" y="0"/>
                    <a:pt x="5490" y="179"/>
                    <a:pt x="5490" y="405"/>
                  </a:cubicBezTo>
                  <a:lnTo>
                    <a:pt x="5490" y="1881"/>
                  </a:lnTo>
                  <a:lnTo>
                    <a:pt x="3775" y="18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4214200" y="4390047"/>
              <a:ext cx="702929" cy="514070"/>
            </a:xfrm>
            <a:custGeom>
              <a:avLst/>
              <a:gdLst/>
              <a:ahLst/>
              <a:cxnLst/>
              <a:rect l="l" t="t" r="r" b="b"/>
              <a:pathLst>
                <a:path w="9264" h="6775" extrusionOk="0">
                  <a:moveTo>
                    <a:pt x="3775" y="1881"/>
                  </a:moveTo>
                  <a:lnTo>
                    <a:pt x="3775" y="405"/>
                  </a:lnTo>
                  <a:cubicBezTo>
                    <a:pt x="3775" y="179"/>
                    <a:pt x="3596" y="0"/>
                    <a:pt x="3370" y="0"/>
                  </a:cubicBezTo>
                  <a:lnTo>
                    <a:pt x="1775" y="0"/>
                  </a:lnTo>
                  <a:cubicBezTo>
                    <a:pt x="1560" y="0"/>
                    <a:pt x="1370" y="179"/>
                    <a:pt x="1370" y="405"/>
                  </a:cubicBezTo>
                  <a:lnTo>
                    <a:pt x="1370" y="1881"/>
                  </a:lnTo>
                  <a:lnTo>
                    <a:pt x="834" y="1881"/>
                  </a:lnTo>
                  <a:cubicBezTo>
                    <a:pt x="382" y="1881"/>
                    <a:pt x="1" y="2250"/>
                    <a:pt x="1" y="2715"/>
                  </a:cubicBezTo>
                  <a:lnTo>
                    <a:pt x="1" y="5941"/>
                  </a:lnTo>
                  <a:cubicBezTo>
                    <a:pt x="1" y="6394"/>
                    <a:pt x="382" y="6775"/>
                    <a:pt x="834" y="6775"/>
                  </a:cubicBezTo>
                  <a:lnTo>
                    <a:pt x="8430" y="6775"/>
                  </a:lnTo>
                  <a:cubicBezTo>
                    <a:pt x="8895" y="6775"/>
                    <a:pt x="9264" y="6406"/>
                    <a:pt x="9264" y="5941"/>
                  </a:cubicBezTo>
                  <a:lnTo>
                    <a:pt x="9264" y="2715"/>
                  </a:lnTo>
                  <a:cubicBezTo>
                    <a:pt x="9264" y="2250"/>
                    <a:pt x="8895" y="1881"/>
                    <a:pt x="8430" y="1881"/>
                  </a:cubicBezTo>
                  <a:lnTo>
                    <a:pt x="7894" y="1881"/>
                  </a:lnTo>
                  <a:lnTo>
                    <a:pt x="7894" y="405"/>
                  </a:lnTo>
                  <a:cubicBezTo>
                    <a:pt x="7894" y="179"/>
                    <a:pt x="7716" y="0"/>
                    <a:pt x="7490" y="0"/>
                  </a:cubicBezTo>
                  <a:lnTo>
                    <a:pt x="5906" y="0"/>
                  </a:lnTo>
                  <a:cubicBezTo>
                    <a:pt x="5680" y="0"/>
                    <a:pt x="5489" y="179"/>
                    <a:pt x="5489" y="405"/>
                  </a:cubicBezTo>
                  <a:lnTo>
                    <a:pt x="5489" y="1881"/>
                  </a:lnTo>
                  <a:lnTo>
                    <a:pt x="3775" y="18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3911605" y="4757670"/>
              <a:ext cx="702019" cy="514146"/>
            </a:xfrm>
            <a:custGeom>
              <a:avLst/>
              <a:gdLst/>
              <a:ahLst/>
              <a:cxnLst/>
              <a:rect l="l" t="t" r="r" b="b"/>
              <a:pathLst>
                <a:path w="9252" h="6776" extrusionOk="0">
                  <a:moveTo>
                    <a:pt x="3762" y="1882"/>
                  </a:moveTo>
                  <a:lnTo>
                    <a:pt x="3762" y="406"/>
                  </a:lnTo>
                  <a:cubicBezTo>
                    <a:pt x="3762" y="191"/>
                    <a:pt x="3584" y="1"/>
                    <a:pt x="3358" y="1"/>
                  </a:cubicBezTo>
                  <a:lnTo>
                    <a:pt x="1774" y="1"/>
                  </a:lnTo>
                  <a:cubicBezTo>
                    <a:pt x="1548" y="1"/>
                    <a:pt x="1357" y="191"/>
                    <a:pt x="1357" y="406"/>
                  </a:cubicBezTo>
                  <a:lnTo>
                    <a:pt x="1357" y="1882"/>
                  </a:lnTo>
                  <a:lnTo>
                    <a:pt x="833" y="1882"/>
                  </a:lnTo>
                  <a:cubicBezTo>
                    <a:pt x="369" y="1882"/>
                    <a:pt x="0" y="2251"/>
                    <a:pt x="0" y="2715"/>
                  </a:cubicBezTo>
                  <a:lnTo>
                    <a:pt x="0" y="5942"/>
                  </a:lnTo>
                  <a:cubicBezTo>
                    <a:pt x="0" y="6406"/>
                    <a:pt x="369" y="6776"/>
                    <a:pt x="833" y="6776"/>
                  </a:cubicBezTo>
                  <a:lnTo>
                    <a:pt x="8418" y="6776"/>
                  </a:lnTo>
                  <a:cubicBezTo>
                    <a:pt x="8882" y="6776"/>
                    <a:pt x="9251" y="6406"/>
                    <a:pt x="9251" y="5942"/>
                  </a:cubicBezTo>
                  <a:lnTo>
                    <a:pt x="9251" y="2715"/>
                  </a:lnTo>
                  <a:cubicBezTo>
                    <a:pt x="9251" y="2251"/>
                    <a:pt x="8882" y="1882"/>
                    <a:pt x="8418" y="1882"/>
                  </a:cubicBezTo>
                  <a:lnTo>
                    <a:pt x="7894" y="1882"/>
                  </a:lnTo>
                  <a:lnTo>
                    <a:pt x="7894" y="406"/>
                  </a:lnTo>
                  <a:cubicBezTo>
                    <a:pt x="7894" y="191"/>
                    <a:pt x="7703" y="1"/>
                    <a:pt x="7477" y="1"/>
                  </a:cubicBezTo>
                  <a:lnTo>
                    <a:pt x="5894" y="1"/>
                  </a:lnTo>
                  <a:cubicBezTo>
                    <a:pt x="5667" y="1"/>
                    <a:pt x="5489" y="191"/>
                    <a:pt x="5489" y="406"/>
                  </a:cubicBezTo>
                  <a:lnTo>
                    <a:pt x="5489" y="1882"/>
                  </a:lnTo>
                  <a:lnTo>
                    <a:pt x="3774" y="1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3827534" y="4757670"/>
              <a:ext cx="702929" cy="514146"/>
            </a:xfrm>
            <a:custGeom>
              <a:avLst/>
              <a:gdLst/>
              <a:ahLst/>
              <a:cxnLst/>
              <a:rect l="l" t="t" r="r" b="b"/>
              <a:pathLst>
                <a:path w="9264" h="6776" extrusionOk="0">
                  <a:moveTo>
                    <a:pt x="3775" y="1882"/>
                  </a:moveTo>
                  <a:lnTo>
                    <a:pt x="3775" y="406"/>
                  </a:lnTo>
                  <a:cubicBezTo>
                    <a:pt x="3775" y="191"/>
                    <a:pt x="3585" y="1"/>
                    <a:pt x="3358" y="1"/>
                  </a:cubicBezTo>
                  <a:lnTo>
                    <a:pt x="1775" y="1"/>
                  </a:lnTo>
                  <a:cubicBezTo>
                    <a:pt x="1549" y="1"/>
                    <a:pt x="1370" y="191"/>
                    <a:pt x="1370" y="406"/>
                  </a:cubicBezTo>
                  <a:lnTo>
                    <a:pt x="1370" y="1882"/>
                  </a:lnTo>
                  <a:lnTo>
                    <a:pt x="834" y="1882"/>
                  </a:lnTo>
                  <a:cubicBezTo>
                    <a:pt x="370" y="1882"/>
                    <a:pt x="1" y="2251"/>
                    <a:pt x="1" y="2715"/>
                  </a:cubicBezTo>
                  <a:lnTo>
                    <a:pt x="1" y="5942"/>
                  </a:lnTo>
                  <a:cubicBezTo>
                    <a:pt x="1" y="6406"/>
                    <a:pt x="370" y="6776"/>
                    <a:pt x="834" y="6776"/>
                  </a:cubicBezTo>
                  <a:lnTo>
                    <a:pt x="8430" y="6776"/>
                  </a:lnTo>
                  <a:cubicBezTo>
                    <a:pt x="8883" y="6776"/>
                    <a:pt x="9264" y="6406"/>
                    <a:pt x="9264" y="5942"/>
                  </a:cubicBezTo>
                  <a:lnTo>
                    <a:pt x="9264" y="2715"/>
                  </a:lnTo>
                  <a:cubicBezTo>
                    <a:pt x="9264" y="2251"/>
                    <a:pt x="8883" y="1882"/>
                    <a:pt x="8430" y="1882"/>
                  </a:cubicBezTo>
                  <a:lnTo>
                    <a:pt x="7895" y="1882"/>
                  </a:lnTo>
                  <a:lnTo>
                    <a:pt x="7895" y="406"/>
                  </a:lnTo>
                  <a:cubicBezTo>
                    <a:pt x="7895" y="191"/>
                    <a:pt x="7704" y="1"/>
                    <a:pt x="7478" y="1"/>
                  </a:cubicBezTo>
                  <a:lnTo>
                    <a:pt x="5894" y="1"/>
                  </a:lnTo>
                  <a:cubicBezTo>
                    <a:pt x="5668" y="1"/>
                    <a:pt x="5490" y="191"/>
                    <a:pt x="5490" y="406"/>
                  </a:cubicBezTo>
                  <a:lnTo>
                    <a:pt x="5490" y="1882"/>
                  </a:lnTo>
                  <a:lnTo>
                    <a:pt x="3775" y="1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4613537" y="4757670"/>
              <a:ext cx="702929" cy="514146"/>
            </a:xfrm>
            <a:custGeom>
              <a:avLst/>
              <a:gdLst/>
              <a:ahLst/>
              <a:cxnLst/>
              <a:rect l="l" t="t" r="r" b="b"/>
              <a:pathLst>
                <a:path w="9264" h="6776" extrusionOk="0">
                  <a:moveTo>
                    <a:pt x="3774" y="1882"/>
                  </a:moveTo>
                  <a:lnTo>
                    <a:pt x="3774" y="406"/>
                  </a:lnTo>
                  <a:cubicBezTo>
                    <a:pt x="3774" y="191"/>
                    <a:pt x="3596" y="1"/>
                    <a:pt x="3370" y="1"/>
                  </a:cubicBezTo>
                  <a:lnTo>
                    <a:pt x="1786" y="1"/>
                  </a:lnTo>
                  <a:cubicBezTo>
                    <a:pt x="1560" y="1"/>
                    <a:pt x="1369" y="191"/>
                    <a:pt x="1369" y="406"/>
                  </a:cubicBezTo>
                  <a:lnTo>
                    <a:pt x="1369" y="1882"/>
                  </a:lnTo>
                  <a:lnTo>
                    <a:pt x="834" y="1882"/>
                  </a:lnTo>
                  <a:cubicBezTo>
                    <a:pt x="381" y="1882"/>
                    <a:pt x="0" y="2251"/>
                    <a:pt x="0" y="2715"/>
                  </a:cubicBezTo>
                  <a:lnTo>
                    <a:pt x="0" y="5942"/>
                  </a:lnTo>
                  <a:cubicBezTo>
                    <a:pt x="0" y="6406"/>
                    <a:pt x="381" y="6776"/>
                    <a:pt x="834" y="6776"/>
                  </a:cubicBezTo>
                  <a:lnTo>
                    <a:pt x="8430" y="6776"/>
                  </a:lnTo>
                  <a:cubicBezTo>
                    <a:pt x="8894" y="6776"/>
                    <a:pt x="9263" y="6406"/>
                    <a:pt x="9263" y="5942"/>
                  </a:cubicBezTo>
                  <a:lnTo>
                    <a:pt x="9263" y="2715"/>
                  </a:lnTo>
                  <a:cubicBezTo>
                    <a:pt x="9263" y="2251"/>
                    <a:pt x="8894" y="1882"/>
                    <a:pt x="8430" y="1882"/>
                  </a:cubicBezTo>
                  <a:lnTo>
                    <a:pt x="7894" y="1882"/>
                  </a:lnTo>
                  <a:lnTo>
                    <a:pt x="7894" y="406"/>
                  </a:lnTo>
                  <a:cubicBezTo>
                    <a:pt x="7894" y="191"/>
                    <a:pt x="7715" y="1"/>
                    <a:pt x="7489" y="1"/>
                  </a:cubicBezTo>
                  <a:lnTo>
                    <a:pt x="5906" y="1"/>
                  </a:lnTo>
                  <a:cubicBezTo>
                    <a:pt x="5679" y="1"/>
                    <a:pt x="5489" y="191"/>
                    <a:pt x="5489" y="406"/>
                  </a:cubicBezTo>
                  <a:lnTo>
                    <a:pt x="5489" y="1882"/>
                  </a:lnTo>
                  <a:lnTo>
                    <a:pt x="3774" y="18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4530376" y="4757670"/>
              <a:ext cx="702019" cy="514146"/>
            </a:xfrm>
            <a:custGeom>
              <a:avLst/>
              <a:gdLst/>
              <a:ahLst/>
              <a:cxnLst/>
              <a:rect l="l" t="t" r="r" b="b"/>
              <a:pathLst>
                <a:path w="9252" h="6776" extrusionOk="0">
                  <a:moveTo>
                    <a:pt x="3763" y="1882"/>
                  </a:moveTo>
                  <a:lnTo>
                    <a:pt x="3763" y="406"/>
                  </a:lnTo>
                  <a:cubicBezTo>
                    <a:pt x="3763" y="191"/>
                    <a:pt x="3585" y="1"/>
                    <a:pt x="3358" y="1"/>
                  </a:cubicBezTo>
                  <a:lnTo>
                    <a:pt x="1775" y="1"/>
                  </a:lnTo>
                  <a:cubicBezTo>
                    <a:pt x="1549" y="1"/>
                    <a:pt x="1358" y="191"/>
                    <a:pt x="1358" y="406"/>
                  </a:cubicBezTo>
                  <a:lnTo>
                    <a:pt x="1358" y="1882"/>
                  </a:lnTo>
                  <a:lnTo>
                    <a:pt x="834" y="1882"/>
                  </a:lnTo>
                  <a:cubicBezTo>
                    <a:pt x="370" y="1882"/>
                    <a:pt x="1" y="2251"/>
                    <a:pt x="1" y="2715"/>
                  </a:cubicBezTo>
                  <a:lnTo>
                    <a:pt x="1" y="5942"/>
                  </a:lnTo>
                  <a:cubicBezTo>
                    <a:pt x="1" y="6406"/>
                    <a:pt x="370" y="6776"/>
                    <a:pt x="834" y="6776"/>
                  </a:cubicBezTo>
                  <a:lnTo>
                    <a:pt x="8419" y="6776"/>
                  </a:lnTo>
                  <a:cubicBezTo>
                    <a:pt x="8883" y="6776"/>
                    <a:pt x="9252" y="6406"/>
                    <a:pt x="9252" y="5942"/>
                  </a:cubicBezTo>
                  <a:lnTo>
                    <a:pt x="9252" y="2715"/>
                  </a:lnTo>
                  <a:cubicBezTo>
                    <a:pt x="9252" y="2251"/>
                    <a:pt x="8883" y="1882"/>
                    <a:pt x="8419" y="1882"/>
                  </a:cubicBezTo>
                  <a:lnTo>
                    <a:pt x="7895" y="1882"/>
                  </a:lnTo>
                  <a:lnTo>
                    <a:pt x="7895" y="406"/>
                  </a:lnTo>
                  <a:cubicBezTo>
                    <a:pt x="7895" y="191"/>
                    <a:pt x="7704" y="1"/>
                    <a:pt x="7478" y="1"/>
                  </a:cubicBezTo>
                  <a:lnTo>
                    <a:pt x="5894" y="1"/>
                  </a:lnTo>
                  <a:cubicBezTo>
                    <a:pt x="5668" y="1"/>
                    <a:pt x="5490" y="191"/>
                    <a:pt x="5490" y="406"/>
                  </a:cubicBezTo>
                  <a:lnTo>
                    <a:pt x="5490" y="1882"/>
                  </a:lnTo>
                  <a:lnTo>
                    <a:pt x="3775" y="18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4575599" y="4972704"/>
              <a:ext cx="95833" cy="226874"/>
            </a:xfrm>
            <a:custGeom>
              <a:avLst/>
              <a:gdLst/>
              <a:ahLst/>
              <a:cxnLst/>
              <a:rect l="l" t="t" r="r" b="b"/>
              <a:pathLst>
                <a:path w="1263" h="2990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88" y="1"/>
                    <a:pt x="1262" y="286"/>
                    <a:pt x="1262" y="632"/>
                  </a:cubicBezTo>
                  <a:lnTo>
                    <a:pt x="1262" y="2358"/>
                  </a:lnTo>
                  <a:cubicBezTo>
                    <a:pt x="1262" y="2703"/>
                    <a:pt x="988" y="2989"/>
                    <a:pt x="631" y="2989"/>
                  </a:cubicBezTo>
                  <a:lnTo>
                    <a:pt x="631" y="2989"/>
                  </a:lnTo>
                  <a:cubicBezTo>
                    <a:pt x="286" y="2989"/>
                    <a:pt x="0" y="2703"/>
                    <a:pt x="0" y="2358"/>
                  </a:cubicBezTo>
                  <a:lnTo>
                    <a:pt x="0" y="632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4265720" y="4578661"/>
              <a:ext cx="95833" cy="153652"/>
            </a:xfrm>
            <a:custGeom>
              <a:avLst/>
              <a:gdLst/>
              <a:ahLst/>
              <a:cxnLst/>
              <a:rect l="l" t="t" r="r" b="b"/>
              <a:pathLst>
                <a:path w="1263" h="202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62" y="287"/>
                    <a:pt x="1262" y="632"/>
                  </a:cubicBezTo>
                  <a:lnTo>
                    <a:pt x="1262" y="1394"/>
                  </a:lnTo>
                  <a:cubicBezTo>
                    <a:pt x="1262" y="1739"/>
                    <a:pt x="977" y="2025"/>
                    <a:pt x="631" y="2025"/>
                  </a:cubicBezTo>
                  <a:lnTo>
                    <a:pt x="631" y="2025"/>
                  </a:lnTo>
                  <a:cubicBezTo>
                    <a:pt x="286" y="2025"/>
                    <a:pt x="0" y="1739"/>
                    <a:pt x="0" y="1394"/>
                  </a:cubicBezTo>
                  <a:lnTo>
                    <a:pt x="0" y="632"/>
                  </a:lnTo>
                  <a:cubicBezTo>
                    <a:pt x="0" y="287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4"/>
          <p:cNvGrpSpPr/>
          <p:nvPr/>
        </p:nvGrpSpPr>
        <p:grpSpPr>
          <a:xfrm>
            <a:off x="8401620" y="1351892"/>
            <a:ext cx="914166" cy="914239"/>
            <a:chOff x="-154911" y="1978771"/>
            <a:chExt cx="1408142" cy="1408038"/>
          </a:xfrm>
        </p:grpSpPr>
        <p:sp>
          <p:nvSpPr>
            <p:cNvPr id="404" name="Google Shape;404;p24"/>
            <p:cNvSpPr/>
            <p:nvPr/>
          </p:nvSpPr>
          <p:spPr>
            <a:xfrm>
              <a:off x="-77424" y="2056197"/>
              <a:ext cx="1253170" cy="1253117"/>
            </a:xfrm>
            <a:custGeom>
              <a:avLst/>
              <a:gdLst/>
              <a:ahLst/>
              <a:cxnLst/>
              <a:rect l="l" t="t" r="r" b="b"/>
              <a:pathLst>
                <a:path w="20992" h="20992" extrusionOk="0">
                  <a:moveTo>
                    <a:pt x="19741" y="7037"/>
                  </a:moveTo>
                  <a:cubicBezTo>
                    <a:pt x="19682" y="6871"/>
                    <a:pt x="19765" y="6692"/>
                    <a:pt x="19932" y="6633"/>
                  </a:cubicBezTo>
                  <a:cubicBezTo>
                    <a:pt x="20087" y="6573"/>
                    <a:pt x="20265" y="6656"/>
                    <a:pt x="20325" y="6811"/>
                  </a:cubicBezTo>
                  <a:cubicBezTo>
                    <a:pt x="20551" y="7395"/>
                    <a:pt x="20718" y="8002"/>
                    <a:pt x="20825" y="8621"/>
                  </a:cubicBezTo>
                  <a:cubicBezTo>
                    <a:pt x="20932" y="9240"/>
                    <a:pt x="20991" y="9859"/>
                    <a:pt x="20991" y="10502"/>
                  </a:cubicBezTo>
                  <a:cubicBezTo>
                    <a:pt x="20991" y="10669"/>
                    <a:pt x="20849" y="10812"/>
                    <a:pt x="20682" y="10812"/>
                  </a:cubicBezTo>
                  <a:cubicBezTo>
                    <a:pt x="20503" y="10812"/>
                    <a:pt x="20360" y="10669"/>
                    <a:pt x="20360" y="10502"/>
                  </a:cubicBezTo>
                  <a:cubicBezTo>
                    <a:pt x="20360" y="9895"/>
                    <a:pt x="20313" y="9300"/>
                    <a:pt x="20206" y="8740"/>
                  </a:cubicBezTo>
                  <a:cubicBezTo>
                    <a:pt x="20099" y="8145"/>
                    <a:pt x="19944" y="7585"/>
                    <a:pt x="19741" y="7037"/>
                  </a:cubicBezTo>
                  <a:lnTo>
                    <a:pt x="19741" y="7037"/>
                  </a:lnTo>
                  <a:close/>
                  <a:moveTo>
                    <a:pt x="15384" y="19075"/>
                  </a:moveTo>
                  <a:cubicBezTo>
                    <a:pt x="15538" y="18991"/>
                    <a:pt x="15729" y="19039"/>
                    <a:pt x="15812" y="19194"/>
                  </a:cubicBezTo>
                  <a:cubicBezTo>
                    <a:pt x="15896" y="19337"/>
                    <a:pt x="15848" y="19539"/>
                    <a:pt x="15693" y="19622"/>
                  </a:cubicBezTo>
                  <a:cubicBezTo>
                    <a:pt x="15598" y="19682"/>
                    <a:pt x="15491" y="19729"/>
                    <a:pt x="15396" y="19789"/>
                  </a:cubicBezTo>
                  <a:cubicBezTo>
                    <a:pt x="15288" y="19837"/>
                    <a:pt x="15193" y="19896"/>
                    <a:pt x="15098" y="19932"/>
                  </a:cubicBezTo>
                  <a:cubicBezTo>
                    <a:pt x="14943" y="20015"/>
                    <a:pt x="14753" y="19944"/>
                    <a:pt x="14669" y="19789"/>
                  </a:cubicBezTo>
                  <a:cubicBezTo>
                    <a:pt x="14598" y="19634"/>
                    <a:pt x="14669" y="19444"/>
                    <a:pt x="14824" y="19372"/>
                  </a:cubicBezTo>
                  <a:cubicBezTo>
                    <a:pt x="14919" y="19325"/>
                    <a:pt x="15015" y="19277"/>
                    <a:pt x="15110" y="19229"/>
                  </a:cubicBezTo>
                  <a:cubicBezTo>
                    <a:pt x="15205" y="19170"/>
                    <a:pt x="15300" y="19122"/>
                    <a:pt x="15384" y="19075"/>
                  </a:cubicBezTo>
                  <a:close/>
                  <a:moveTo>
                    <a:pt x="13383" y="19932"/>
                  </a:moveTo>
                  <a:cubicBezTo>
                    <a:pt x="13550" y="19884"/>
                    <a:pt x="13729" y="19979"/>
                    <a:pt x="13776" y="20146"/>
                  </a:cubicBezTo>
                  <a:cubicBezTo>
                    <a:pt x="13824" y="20313"/>
                    <a:pt x="13729" y="20491"/>
                    <a:pt x="13562" y="20539"/>
                  </a:cubicBezTo>
                  <a:cubicBezTo>
                    <a:pt x="13074" y="20694"/>
                    <a:pt x="12562" y="20801"/>
                    <a:pt x="12050" y="20884"/>
                  </a:cubicBezTo>
                  <a:cubicBezTo>
                    <a:pt x="11538" y="20956"/>
                    <a:pt x="11026" y="20991"/>
                    <a:pt x="10502" y="20991"/>
                  </a:cubicBezTo>
                  <a:cubicBezTo>
                    <a:pt x="10323" y="20991"/>
                    <a:pt x="10181" y="20849"/>
                    <a:pt x="10181" y="20682"/>
                  </a:cubicBezTo>
                  <a:cubicBezTo>
                    <a:pt x="10181" y="20503"/>
                    <a:pt x="10323" y="20360"/>
                    <a:pt x="10502" y="20360"/>
                  </a:cubicBezTo>
                  <a:cubicBezTo>
                    <a:pt x="10990" y="20360"/>
                    <a:pt x="11478" y="20325"/>
                    <a:pt x="11955" y="20253"/>
                  </a:cubicBezTo>
                  <a:cubicBezTo>
                    <a:pt x="12455" y="20182"/>
                    <a:pt x="12931" y="20075"/>
                    <a:pt x="13383" y="19932"/>
                  </a:cubicBezTo>
                  <a:lnTo>
                    <a:pt x="13383" y="19932"/>
                  </a:lnTo>
                  <a:close/>
                  <a:moveTo>
                    <a:pt x="1299" y="14086"/>
                  </a:moveTo>
                  <a:cubicBezTo>
                    <a:pt x="1358" y="14241"/>
                    <a:pt x="1287" y="14419"/>
                    <a:pt x="1120" y="14491"/>
                  </a:cubicBezTo>
                  <a:cubicBezTo>
                    <a:pt x="953" y="14550"/>
                    <a:pt x="775" y="14467"/>
                    <a:pt x="715" y="14312"/>
                  </a:cubicBezTo>
                  <a:cubicBezTo>
                    <a:pt x="679" y="14229"/>
                    <a:pt x="656" y="14157"/>
                    <a:pt x="632" y="14086"/>
                  </a:cubicBezTo>
                  <a:cubicBezTo>
                    <a:pt x="608" y="14003"/>
                    <a:pt x="572" y="13931"/>
                    <a:pt x="548" y="13848"/>
                  </a:cubicBezTo>
                  <a:cubicBezTo>
                    <a:pt x="501" y="13681"/>
                    <a:pt x="584" y="13514"/>
                    <a:pt x="751" y="13455"/>
                  </a:cubicBezTo>
                  <a:cubicBezTo>
                    <a:pt x="906" y="13395"/>
                    <a:pt x="1084" y="13491"/>
                    <a:pt x="1144" y="13657"/>
                  </a:cubicBezTo>
                  <a:cubicBezTo>
                    <a:pt x="1168" y="13717"/>
                    <a:pt x="1191" y="13788"/>
                    <a:pt x="1215" y="13872"/>
                  </a:cubicBezTo>
                  <a:cubicBezTo>
                    <a:pt x="1251" y="13943"/>
                    <a:pt x="1275" y="14014"/>
                    <a:pt x="1299" y="14086"/>
                  </a:cubicBezTo>
                  <a:lnTo>
                    <a:pt x="1299" y="14086"/>
                  </a:lnTo>
                  <a:close/>
                  <a:moveTo>
                    <a:pt x="894" y="12776"/>
                  </a:moveTo>
                  <a:cubicBezTo>
                    <a:pt x="929" y="12943"/>
                    <a:pt x="834" y="13110"/>
                    <a:pt x="656" y="13157"/>
                  </a:cubicBezTo>
                  <a:cubicBezTo>
                    <a:pt x="489" y="13193"/>
                    <a:pt x="322" y="13086"/>
                    <a:pt x="287" y="12919"/>
                  </a:cubicBezTo>
                  <a:cubicBezTo>
                    <a:pt x="191" y="12526"/>
                    <a:pt x="120" y="12121"/>
                    <a:pt x="72" y="11717"/>
                  </a:cubicBezTo>
                  <a:cubicBezTo>
                    <a:pt x="25" y="11312"/>
                    <a:pt x="1" y="10907"/>
                    <a:pt x="1" y="10502"/>
                  </a:cubicBezTo>
                  <a:cubicBezTo>
                    <a:pt x="1" y="10323"/>
                    <a:pt x="144" y="10181"/>
                    <a:pt x="322" y="10181"/>
                  </a:cubicBezTo>
                  <a:cubicBezTo>
                    <a:pt x="489" y="10181"/>
                    <a:pt x="632" y="10323"/>
                    <a:pt x="632" y="10502"/>
                  </a:cubicBezTo>
                  <a:cubicBezTo>
                    <a:pt x="632" y="10895"/>
                    <a:pt x="656" y="11276"/>
                    <a:pt x="703" y="11645"/>
                  </a:cubicBezTo>
                  <a:cubicBezTo>
                    <a:pt x="739" y="12026"/>
                    <a:pt x="810" y="12407"/>
                    <a:pt x="894" y="12776"/>
                  </a:cubicBezTo>
                  <a:lnTo>
                    <a:pt x="894" y="12776"/>
                  </a:lnTo>
                  <a:close/>
                  <a:moveTo>
                    <a:pt x="3918" y="3144"/>
                  </a:moveTo>
                  <a:cubicBezTo>
                    <a:pt x="3799" y="3251"/>
                    <a:pt x="3596" y="3239"/>
                    <a:pt x="3477" y="3120"/>
                  </a:cubicBezTo>
                  <a:cubicBezTo>
                    <a:pt x="3358" y="2989"/>
                    <a:pt x="3370" y="2787"/>
                    <a:pt x="3501" y="2668"/>
                  </a:cubicBezTo>
                  <a:cubicBezTo>
                    <a:pt x="4454" y="1822"/>
                    <a:pt x="5549" y="1144"/>
                    <a:pt x="6752" y="691"/>
                  </a:cubicBezTo>
                  <a:cubicBezTo>
                    <a:pt x="7918" y="239"/>
                    <a:pt x="9180" y="1"/>
                    <a:pt x="10502" y="1"/>
                  </a:cubicBezTo>
                  <a:cubicBezTo>
                    <a:pt x="10669" y="1"/>
                    <a:pt x="10812" y="144"/>
                    <a:pt x="10812" y="310"/>
                  </a:cubicBezTo>
                  <a:cubicBezTo>
                    <a:pt x="10812" y="489"/>
                    <a:pt x="10669" y="632"/>
                    <a:pt x="10502" y="632"/>
                  </a:cubicBezTo>
                  <a:cubicBezTo>
                    <a:pt x="9252" y="632"/>
                    <a:pt x="8073" y="858"/>
                    <a:pt x="6978" y="1275"/>
                  </a:cubicBezTo>
                  <a:cubicBezTo>
                    <a:pt x="5847" y="1703"/>
                    <a:pt x="4811" y="2346"/>
                    <a:pt x="3918" y="3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2091" y="2155710"/>
              <a:ext cx="1054138" cy="1054094"/>
            </a:xfrm>
            <a:custGeom>
              <a:avLst/>
              <a:gdLst/>
              <a:ahLst/>
              <a:cxnLst/>
              <a:rect l="l" t="t" r="r" b="b"/>
              <a:pathLst>
                <a:path w="17658" h="17658" extrusionOk="0">
                  <a:moveTo>
                    <a:pt x="5835" y="1191"/>
                  </a:moveTo>
                  <a:cubicBezTo>
                    <a:pt x="5668" y="1263"/>
                    <a:pt x="5489" y="1179"/>
                    <a:pt x="5430" y="1013"/>
                  </a:cubicBezTo>
                  <a:cubicBezTo>
                    <a:pt x="5358" y="858"/>
                    <a:pt x="5442" y="679"/>
                    <a:pt x="5608" y="608"/>
                  </a:cubicBezTo>
                  <a:cubicBezTo>
                    <a:pt x="5668" y="584"/>
                    <a:pt x="5751" y="560"/>
                    <a:pt x="5847" y="525"/>
                  </a:cubicBezTo>
                  <a:cubicBezTo>
                    <a:pt x="5942" y="489"/>
                    <a:pt x="6025" y="453"/>
                    <a:pt x="6085" y="441"/>
                  </a:cubicBezTo>
                  <a:cubicBezTo>
                    <a:pt x="6251" y="382"/>
                    <a:pt x="6430" y="477"/>
                    <a:pt x="6490" y="644"/>
                  </a:cubicBezTo>
                  <a:cubicBezTo>
                    <a:pt x="6537" y="810"/>
                    <a:pt x="6442" y="977"/>
                    <a:pt x="6287" y="1037"/>
                  </a:cubicBezTo>
                  <a:cubicBezTo>
                    <a:pt x="6192" y="1060"/>
                    <a:pt x="6120" y="1096"/>
                    <a:pt x="6061" y="1108"/>
                  </a:cubicBezTo>
                  <a:cubicBezTo>
                    <a:pt x="6001" y="1132"/>
                    <a:pt x="5918" y="1167"/>
                    <a:pt x="5835" y="1203"/>
                  </a:cubicBezTo>
                  <a:lnTo>
                    <a:pt x="5835" y="1203"/>
                  </a:lnTo>
                  <a:close/>
                  <a:moveTo>
                    <a:pt x="7275" y="775"/>
                  </a:moveTo>
                  <a:cubicBezTo>
                    <a:pt x="7109" y="810"/>
                    <a:pt x="6942" y="703"/>
                    <a:pt x="6906" y="525"/>
                  </a:cubicBezTo>
                  <a:cubicBezTo>
                    <a:pt x="6871" y="358"/>
                    <a:pt x="6990" y="191"/>
                    <a:pt x="7156" y="155"/>
                  </a:cubicBezTo>
                  <a:cubicBezTo>
                    <a:pt x="7430" y="108"/>
                    <a:pt x="7704" y="72"/>
                    <a:pt x="7990" y="36"/>
                  </a:cubicBezTo>
                  <a:cubicBezTo>
                    <a:pt x="8275" y="13"/>
                    <a:pt x="8549" y="1"/>
                    <a:pt x="8835" y="1"/>
                  </a:cubicBezTo>
                  <a:cubicBezTo>
                    <a:pt x="9002" y="1"/>
                    <a:pt x="9145" y="144"/>
                    <a:pt x="9145" y="322"/>
                  </a:cubicBezTo>
                  <a:cubicBezTo>
                    <a:pt x="9145" y="489"/>
                    <a:pt x="9002" y="632"/>
                    <a:pt x="8835" y="632"/>
                  </a:cubicBezTo>
                  <a:cubicBezTo>
                    <a:pt x="8561" y="632"/>
                    <a:pt x="8299" y="644"/>
                    <a:pt x="8049" y="667"/>
                  </a:cubicBezTo>
                  <a:cubicBezTo>
                    <a:pt x="7787" y="691"/>
                    <a:pt x="7537" y="727"/>
                    <a:pt x="7275" y="775"/>
                  </a:cubicBezTo>
                  <a:lnTo>
                    <a:pt x="7275" y="775"/>
                  </a:lnTo>
                  <a:close/>
                  <a:moveTo>
                    <a:pt x="15848" y="4596"/>
                  </a:moveTo>
                  <a:cubicBezTo>
                    <a:pt x="15765" y="4442"/>
                    <a:pt x="15812" y="4251"/>
                    <a:pt x="15955" y="4168"/>
                  </a:cubicBezTo>
                  <a:cubicBezTo>
                    <a:pt x="16110" y="4073"/>
                    <a:pt x="16300" y="4120"/>
                    <a:pt x="16396" y="4275"/>
                  </a:cubicBezTo>
                  <a:cubicBezTo>
                    <a:pt x="16800" y="4942"/>
                    <a:pt x="17122" y="5680"/>
                    <a:pt x="17336" y="6466"/>
                  </a:cubicBezTo>
                  <a:cubicBezTo>
                    <a:pt x="17550" y="7216"/>
                    <a:pt x="17658" y="8014"/>
                    <a:pt x="17658" y="8835"/>
                  </a:cubicBezTo>
                  <a:cubicBezTo>
                    <a:pt x="17658" y="9002"/>
                    <a:pt x="17515" y="9145"/>
                    <a:pt x="17348" y="9145"/>
                  </a:cubicBezTo>
                  <a:cubicBezTo>
                    <a:pt x="17169" y="9145"/>
                    <a:pt x="17027" y="9002"/>
                    <a:pt x="17027" y="8835"/>
                  </a:cubicBezTo>
                  <a:cubicBezTo>
                    <a:pt x="17027" y="8061"/>
                    <a:pt x="16931" y="7323"/>
                    <a:pt x="16729" y="6632"/>
                  </a:cubicBezTo>
                  <a:cubicBezTo>
                    <a:pt x="16527" y="5906"/>
                    <a:pt x="16229" y="5227"/>
                    <a:pt x="15848" y="4596"/>
                  </a:cubicBezTo>
                  <a:lnTo>
                    <a:pt x="15848" y="4596"/>
                  </a:lnTo>
                  <a:close/>
                  <a:moveTo>
                    <a:pt x="10728" y="16812"/>
                  </a:moveTo>
                  <a:cubicBezTo>
                    <a:pt x="10907" y="16765"/>
                    <a:pt x="11073" y="16872"/>
                    <a:pt x="11109" y="17038"/>
                  </a:cubicBezTo>
                  <a:cubicBezTo>
                    <a:pt x="11157" y="17205"/>
                    <a:pt x="11050" y="17384"/>
                    <a:pt x="10883" y="17419"/>
                  </a:cubicBezTo>
                  <a:cubicBezTo>
                    <a:pt x="10550" y="17503"/>
                    <a:pt x="10204" y="17562"/>
                    <a:pt x="9859" y="17598"/>
                  </a:cubicBezTo>
                  <a:cubicBezTo>
                    <a:pt x="9526" y="17634"/>
                    <a:pt x="9180" y="17658"/>
                    <a:pt x="8835" y="17658"/>
                  </a:cubicBezTo>
                  <a:cubicBezTo>
                    <a:pt x="8656" y="17658"/>
                    <a:pt x="8514" y="17515"/>
                    <a:pt x="8514" y="17348"/>
                  </a:cubicBezTo>
                  <a:cubicBezTo>
                    <a:pt x="8514" y="17169"/>
                    <a:pt x="8656" y="17027"/>
                    <a:pt x="8835" y="17027"/>
                  </a:cubicBezTo>
                  <a:cubicBezTo>
                    <a:pt x="9157" y="17027"/>
                    <a:pt x="9478" y="17003"/>
                    <a:pt x="9788" y="16967"/>
                  </a:cubicBezTo>
                  <a:cubicBezTo>
                    <a:pt x="10109" y="16931"/>
                    <a:pt x="10419" y="16884"/>
                    <a:pt x="10728" y="16800"/>
                  </a:cubicBezTo>
                  <a:lnTo>
                    <a:pt x="10728" y="16800"/>
                  </a:lnTo>
                  <a:close/>
                  <a:moveTo>
                    <a:pt x="1953" y="13300"/>
                  </a:moveTo>
                  <a:cubicBezTo>
                    <a:pt x="2049" y="13443"/>
                    <a:pt x="2013" y="13645"/>
                    <a:pt x="1858" y="13729"/>
                  </a:cubicBezTo>
                  <a:cubicBezTo>
                    <a:pt x="1715" y="13824"/>
                    <a:pt x="1525" y="13788"/>
                    <a:pt x="1429" y="13645"/>
                  </a:cubicBezTo>
                  <a:cubicBezTo>
                    <a:pt x="965" y="12943"/>
                    <a:pt x="608" y="12157"/>
                    <a:pt x="370" y="11335"/>
                  </a:cubicBezTo>
                  <a:cubicBezTo>
                    <a:pt x="132" y="10538"/>
                    <a:pt x="1" y="9704"/>
                    <a:pt x="1" y="8823"/>
                  </a:cubicBezTo>
                  <a:cubicBezTo>
                    <a:pt x="1" y="8656"/>
                    <a:pt x="144" y="8514"/>
                    <a:pt x="322" y="8514"/>
                  </a:cubicBezTo>
                  <a:cubicBezTo>
                    <a:pt x="489" y="8514"/>
                    <a:pt x="632" y="8656"/>
                    <a:pt x="632" y="8823"/>
                  </a:cubicBezTo>
                  <a:cubicBezTo>
                    <a:pt x="632" y="9645"/>
                    <a:pt x="751" y="10419"/>
                    <a:pt x="965" y="11157"/>
                  </a:cubicBezTo>
                  <a:cubicBezTo>
                    <a:pt x="1191" y="11931"/>
                    <a:pt x="1525" y="12645"/>
                    <a:pt x="1953" y="13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49517" y="1978771"/>
              <a:ext cx="362543" cy="704401"/>
            </a:xfrm>
            <a:custGeom>
              <a:avLst/>
              <a:gdLst/>
              <a:ahLst/>
              <a:cxnLst/>
              <a:rect l="l" t="t" r="r" b="b"/>
              <a:pathLst>
                <a:path w="6073" h="11800" extrusionOk="0">
                  <a:moveTo>
                    <a:pt x="5798" y="4608"/>
                  </a:moveTo>
                  <a:lnTo>
                    <a:pt x="1584" y="357"/>
                  </a:lnTo>
                  <a:cubicBezTo>
                    <a:pt x="1310" y="83"/>
                    <a:pt x="929" y="0"/>
                    <a:pt x="572" y="143"/>
                  </a:cubicBezTo>
                  <a:cubicBezTo>
                    <a:pt x="214" y="298"/>
                    <a:pt x="0" y="619"/>
                    <a:pt x="0" y="1000"/>
                  </a:cubicBezTo>
                  <a:lnTo>
                    <a:pt x="0" y="10870"/>
                  </a:lnTo>
                  <a:cubicBezTo>
                    <a:pt x="0" y="11382"/>
                    <a:pt x="417" y="11799"/>
                    <a:pt x="929" y="11799"/>
                  </a:cubicBezTo>
                  <a:lnTo>
                    <a:pt x="5144" y="11799"/>
                  </a:lnTo>
                  <a:cubicBezTo>
                    <a:pt x="5656" y="11799"/>
                    <a:pt x="6072" y="11382"/>
                    <a:pt x="6072" y="10870"/>
                  </a:cubicBezTo>
                  <a:lnTo>
                    <a:pt x="6072" y="5263"/>
                  </a:lnTo>
                  <a:cubicBezTo>
                    <a:pt x="6072" y="5013"/>
                    <a:pt x="5977" y="4786"/>
                    <a:pt x="5798" y="46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49517" y="1978771"/>
              <a:ext cx="362543" cy="704401"/>
            </a:xfrm>
            <a:custGeom>
              <a:avLst/>
              <a:gdLst/>
              <a:ahLst/>
              <a:cxnLst/>
              <a:rect l="l" t="t" r="r" b="b"/>
              <a:pathLst>
                <a:path w="6073" h="11800" extrusionOk="0">
                  <a:moveTo>
                    <a:pt x="6072" y="9751"/>
                  </a:moveTo>
                  <a:lnTo>
                    <a:pt x="2310" y="9751"/>
                  </a:lnTo>
                  <a:cubicBezTo>
                    <a:pt x="1798" y="9751"/>
                    <a:pt x="1393" y="9334"/>
                    <a:pt x="1393" y="8823"/>
                  </a:cubicBezTo>
                  <a:lnTo>
                    <a:pt x="1393" y="1000"/>
                  </a:lnTo>
                  <a:cubicBezTo>
                    <a:pt x="1393" y="762"/>
                    <a:pt x="1476" y="548"/>
                    <a:pt x="1619" y="381"/>
                  </a:cubicBezTo>
                  <a:lnTo>
                    <a:pt x="1584" y="357"/>
                  </a:lnTo>
                  <a:cubicBezTo>
                    <a:pt x="1310" y="83"/>
                    <a:pt x="929" y="0"/>
                    <a:pt x="572" y="143"/>
                  </a:cubicBezTo>
                  <a:cubicBezTo>
                    <a:pt x="214" y="298"/>
                    <a:pt x="0" y="619"/>
                    <a:pt x="0" y="1000"/>
                  </a:cubicBezTo>
                  <a:lnTo>
                    <a:pt x="0" y="10870"/>
                  </a:lnTo>
                  <a:cubicBezTo>
                    <a:pt x="0" y="11382"/>
                    <a:pt x="417" y="11799"/>
                    <a:pt x="929" y="11799"/>
                  </a:cubicBezTo>
                  <a:lnTo>
                    <a:pt x="5144" y="11799"/>
                  </a:lnTo>
                  <a:cubicBezTo>
                    <a:pt x="5656" y="11799"/>
                    <a:pt x="6072" y="11382"/>
                    <a:pt x="6072" y="10870"/>
                  </a:cubicBezTo>
                  <a:lnTo>
                    <a:pt x="6072" y="9751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774098" y="2301428"/>
              <a:ext cx="76114" cy="206903"/>
            </a:xfrm>
            <a:custGeom>
              <a:avLst/>
              <a:gdLst/>
              <a:ahLst/>
              <a:cxnLst/>
              <a:rect l="l" t="t" r="r" b="b"/>
              <a:pathLst>
                <a:path w="1275" h="3466" extrusionOk="0">
                  <a:moveTo>
                    <a:pt x="643" y="0"/>
                  </a:moveTo>
                  <a:cubicBezTo>
                    <a:pt x="286" y="0"/>
                    <a:pt x="0" y="286"/>
                    <a:pt x="0" y="631"/>
                  </a:cubicBezTo>
                  <a:lnTo>
                    <a:pt x="0" y="2834"/>
                  </a:lnTo>
                  <a:cubicBezTo>
                    <a:pt x="0" y="3179"/>
                    <a:pt x="286" y="3465"/>
                    <a:pt x="643" y="3465"/>
                  </a:cubicBezTo>
                  <a:cubicBezTo>
                    <a:pt x="989" y="3465"/>
                    <a:pt x="1274" y="3179"/>
                    <a:pt x="1274" y="2834"/>
                  </a:cubicBezTo>
                  <a:lnTo>
                    <a:pt x="1274" y="631"/>
                  </a:lnTo>
                  <a:cubicBezTo>
                    <a:pt x="1274" y="286"/>
                    <a:pt x="989" y="0"/>
                    <a:pt x="643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-154911" y="2320591"/>
              <a:ext cx="704490" cy="362587"/>
            </a:xfrm>
            <a:custGeom>
              <a:avLst/>
              <a:gdLst/>
              <a:ahLst/>
              <a:cxnLst/>
              <a:rect l="l" t="t" r="r" b="b"/>
              <a:pathLst>
                <a:path w="11801" h="6074" extrusionOk="0">
                  <a:moveTo>
                    <a:pt x="4609" y="263"/>
                  </a:moveTo>
                  <a:lnTo>
                    <a:pt x="358" y="4478"/>
                  </a:lnTo>
                  <a:cubicBezTo>
                    <a:pt x="84" y="4751"/>
                    <a:pt x="1" y="5132"/>
                    <a:pt x="144" y="5490"/>
                  </a:cubicBezTo>
                  <a:cubicBezTo>
                    <a:pt x="299" y="5847"/>
                    <a:pt x="620" y="6073"/>
                    <a:pt x="1001" y="6073"/>
                  </a:cubicBezTo>
                  <a:lnTo>
                    <a:pt x="10871" y="6073"/>
                  </a:lnTo>
                  <a:cubicBezTo>
                    <a:pt x="11383" y="6073"/>
                    <a:pt x="11800" y="5656"/>
                    <a:pt x="11800" y="5144"/>
                  </a:cubicBezTo>
                  <a:lnTo>
                    <a:pt x="11800" y="930"/>
                  </a:lnTo>
                  <a:cubicBezTo>
                    <a:pt x="11800" y="418"/>
                    <a:pt x="11383" y="1"/>
                    <a:pt x="10871" y="1"/>
                  </a:cubicBezTo>
                  <a:lnTo>
                    <a:pt x="5264" y="1"/>
                  </a:lnTo>
                  <a:cubicBezTo>
                    <a:pt x="5002" y="1"/>
                    <a:pt x="4787" y="84"/>
                    <a:pt x="4609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-154911" y="2320591"/>
              <a:ext cx="703774" cy="362587"/>
            </a:xfrm>
            <a:custGeom>
              <a:avLst/>
              <a:gdLst/>
              <a:ahLst/>
              <a:cxnLst/>
              <a:rect l="l" t="t" r="r" b="b"/>
              <a:pathLst>
                <a:path w="11789" h="6074" extrusionOk="0">
                  <a:moveTo>
                    <a:pt x="9752" y="1"/>
                  </a:moveTo>
                  <a:lnTo>
                    <a:pt x="9752" y="3751"/>
                  </a:lnTo>
                  <a:cubicBezTo>
                    <a:pt x="9752" y="4263"/>
                    <a:pt x="9335" y="4680"/>
                    <a:pt x="8824" y="4680"/>
                  </a:cubicBezTo>
                  <a:lnTo>
                    <a:pt x="1001" y="4680"/>
                  </a:lnTo>
                  <a:cubicBezTo>
                    <a:pt x="763" y="4680"/>
                    <a:pt x="549" y="4597"/>
                    <a:pt x="394" y="4442"/>
                  </a:cubicBezTo>
                  <a:lnTo>
                    <a:pt x="346" y="4478"/>
                  </a:lnTo>
                  <a:cubicBezTo>
                    <a:pt x="84" y="4751"/>
                    <a:pt x="1" y="5132"/>
                    <a:pt x="144" y="5490"/>
                  </a:cubicBezTo>
                  <a:cubicBezTo>
                    <a:pt x="299" y="5847"/>
                    <a:pt x="620" y="6073"/>
                    <a:pt x="1001" y="6073"/>
                  </a:cubicBezTo>
                  <a:lnTo>
                    <a:pt x="10871" y="6073"/>
                  </a:lnTo>
                  <a:cubicBezTo>
                    <a:pt x="11383" y="6073"/>
                    <a:pt x="11788" y="5656"/>
                    <a:pt x="11788" y="5144"/>
                  </a:cubicBezTo>
                  <a:lnTo>
                    <a:pt x="11788" y="930"/>
                  </a:lnTo>
                  <a:cubicBezTo>
                    <a:pt x="11788" y="418"/>
                    <a:pt x="11371" y="1"/>
                    <a:pt x="10871" y="1"/>
                  </a:cubicBezTo>
                  <a:lnTo>
                    <a:pt x="9752" y="1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167812" y="2381720"/>
              <a:ext cx="206912" cy="76111"/>
            </a:xfrm>
            <a:custGeom>
              <a:avLst/>
              <a:gdLst/>
              <a:ahLst/>
              <a:cxnLst/>
              <a:rect l="l" t="t" r="r" b="b"/>
              <a:pathLst>
                <a:path w="3466" h="1275" extrusionOk="0">
                  <a:moveTo>
                    <a:pt x="0" y="644"/>
                  </a:moveTo>
                  <a:lnTo>
                    <a:pt x="0" y="644"/>
                  </a:lnTo>
                  <a:cubicBezTo>
                    <a:pt x="0" y="287"/>
                    <a:pt x="286" y="1"/>
                    <a:pt x="631" y="1"/>
                  </a:cubicBezTo>
                  <a:lnTo>
                    <a:pt x="2834" y="1"/>
                  </a:lnTo>
                  <a:cubicBezTo>
                    <a:pt x="3179" y="1"/>
                    <a:pt x="3465" y="287"/>
                    <a:pt x="3465" y="644"/>
                  </a:cubicBezTo>
                  <a:lnTo>
                    <a:pt x="3465" y="644"/>
                  </a:lnTo>
                  <a:cubicBezTo>
                    <a:pt x="3465" y="989"/>
                    <a:pt x="3179" y="1275"/>
                    <a:pt x="2834" y="1275"/>
                  </a:cubicBezTo>
                  <a:lnTo>
                    <a:pt x="631" y="1275"/>
                  </a:lnTo>
                  <a:cubicBezTo>
                    <a:pt x="286" y="1275"/>
                    <a:pt x="0" y="989"/>
                    <a:pt x="0" y="644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186975" y="2682408"/>
              <a:ext cx="362603" cy="704401"/>
            </a:xfrm>
            <a:custGeom>
              <a:avLst/>
              <a:gdLst/>
              <a:ahLst/>
              <a:cxnLst/>
              <a:rect l="l" t="t" r="r" b="b"/>
              <a:pathLst>
                <a:path w="6074" h="11800" extrusionOk="0">
                  <a:moveTo>
                    <a:pt x="263" y="7192"/>
                  </a:moveTo>
                  <a:lnTo>
                    <a:pt x="4478" y="11454"/>
                  </a:lnTo>
                  <a:cubicBezTo>
                    <a:pt x="4751" y="11728"/>
                    <a:pt x="5144" y="11799"/>
                    <a:pt x="5490" y="11656"/>
                  </a:cubicBezTo>
                  <a:cubicBezTo>
                    <a:pt x="5847" y="11513"/>
                    <a:pt x="6073" y="11180"/>
                    <a:pt x="6073" y="10799"/>
                  </a:cubicBezTo>
                  <a:lnTo>
                    <a:pt x="6073" y="929"/>
                  </a:lnTo>
                  <a:cubicBezTo>
                    <a:pt x="6073" y="417"/>
                    <a:pt x="5656" y="0"/>
                    <a:pt x="5144" y="0"/>
                  </a:cubicBezTo>
                  <a:lnTo>
                    <a:pt x="930" y="0"/>
                  </a:lnTo>
                  <a:cubicBezTo>
                    <a:pt x="418" y="0"/>
                    <a:pt x="1" y="417"/>
                    <a:pt x="1" y="929"/>
                  </a:cubicBezTo>
                  <a:lnTo>
                    <a:pt x="1" y="6537"/>
                  </a:lnTo>
                  <a:cubicBezTo>
                    <a:pt x="1" y="6799"/>
                    <a:pt x="84" y="7013"/>
                    <a:pt x="263" y="7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86975" y="2683125"/>
              <a:ext cx="362603" cy="703685"/>
            </a:xfrm>
            <a:custGeom>
              <a:avLst/>
              <a:gdLst/>
              <a:ahLst/>
              <a:cxnLst/>
              <a:rect l="l" t="t" r="r" b="b"/>
              <a:pathLst>
                <a:path w="6074" h="11788" extrusionOk="0">
                  <a:moveTo>
                    <a:pt x="1" y="2036"/>
                  </a:moveTo>
                  <a:lnTo>
                    <a:pt x="3751" y="2036"/>
                  </a:lnTo>
                  <a:cubicBezTo>
                    <a:pt x="4263" y="2036"/>
                    <a:pt x="4680" y="2453"/>
                    <a:pt x="4680" y="2965"/>
                  </a:cubicBezTo>
                  <a:lnTo>
                    <a:pt x="4680" y="10787"/>
                  </a:lnTo>
                  <a:cubicBezTo>
                    <a:pt x="4680" y="11025"/>
                    <a:pt x="4597" y="11240"/>
                    <a:pt x="4442" y="11406"/>
                  </a:cubicBezTo>
                  <a:lnTo>
                    <a:pt x="4478" y="11442"/>
                  </a:lnTo>
                  <a:cubicBezTo>
                    <a:pt x="4751" y="11716"/>
                    <a:pt x="5144" y="11787"/>
                    <a:pt x="5490" y="11644"/>
                  </a:cubicBezTo>
                  <a:cubicBezTo>
                    <a:pt x="5847" y="11501"/>
                    <a:pt x="6073" y="11168"/>
                    <a:pt x="6073" y="10787"/>
                  </a:cubicBezTo>
                  <a:lnTo>
                    <a:pt x="6073" y="929"/>
                  </a:lnTo>
                  <a:cubicBezTo>
                    <a:pt x="6073" y="417"/>
                    <a:pt x="5656" y="0"/>
                    <a:pt x="5144" y="0"/>
                  </a:cubicBezTo>
                  <a:lnTo>
                    <a:pt x="930" y="0"/>
                  </a:lnTo>
                  <a:cubicBezTo>
                    <a:pt x="418" y="0"/>
                    <a:pt x="1" y="417"/>
                    <a:pt x="1" y="929"/>
                  </a:cubicBezTo>
                  <a:lnTo>
                    <a:pt x="1" y="2048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248105" y="2857258"/>
              <a:ext cx="76114" cy="207560"/>
            </a:xfrm>
            <a:custGeom>
              <a:avLst/>
              <a:gdLst/>
              <a:ahLst/>
              <a:cxnLst/>
              <a:rect l="l" t="t" r="r" b="b"/>
              <a:pathLst>
                <a:path w="1275" h="3477" extrusionOk="0">
                  <a:moveTo>
                    <a:pt x="644" y="3477"/>
                  </a:moveTo>
                  <a:lnTo>
                    <a:pt x="644" y="3477"/>
                  </a:lnTo>
                  <a:cubicBezTo>
                    <a:pt x="287" y="3477"/>
                    <a:pt x="1" y="3191"/>
                    <a:pt x="1" y="2834"/>
                  </a:cubicBezTo>
                  <a:lnTo>
                    <a:pt x="1" y="631"/>
                  </a:lnTo>
                  <a:cubicBezTo>
                    <a:pt x="1" y="286"/>
                    <a:pt x="287" y="0"/>
                    <a:pt x="644" y="0"/>
                  </a:cubicBezTo>
                  <a:lnTo>
                    <a:pt x="644" y="0"/>
                  </a:lnTo>
                  <a:cubicBezTo>
                    <a:pt x="989" y="0"/>
                    <a:pt x="1275" y="286"/>
                    <a:pt x="1275" y="631"/>
                  </a:cubicBezTo>
                  <a:lnTo>
                    <a:pt x="1275" y="2834"/>
                  </a:lnTo>
                  <a:cubicBezTo>
                    <a:pt x="1275" y="3191"/>
                    <a:pt x="989" y="3477"/>
                    <a:pt x="644" y="3477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549517" y="2683125"/>
              <a:ext cx="703714" cy="362528"/>
            </a:xfrm>
            <a:custGeom>
              <a:avLst/>
              <a:gdLst/>
              <a:ahLst/>
              <a:cxnLst/>
              <a:rect l="l" t="t" r="r" b="b"/>
              <a:pathLst>
                <a:path w="11788" h="6073" extrusionOk="0">
                  <a:moveTo>
                    <a:pt x="7180" y="5798"/>
                  </a:moveTo>
                  <a:lnTo>
                    <a:pt x="11442" y="1584"/>
                  </a:lnTo>
                  <a:cubicBezTo>
                    <a:pt x="11704" y="1310"/>
                    <a:pt x="11787" y="929"/>
                    <a:pt x="11644" y="572"/>
                  </a:cubicBezTo>
                  <a:cubicBezTo>
                    <a:pt x="11502" y="214"/>
                    <a:pt x="11168" y="0"/>
                    <a:pt x="10787" y="0"/>
                  </a:cubicBezTo>
                  <a:lnTo>
                    <a:pt x="929" y="0"/>
                  </a:lnTo>
                  <a:cubicBezTo>
                    <a:pt x="417" y="0"/>
                    <a:pt x="0" y="417"/>
                    <a:pt x="0" y="929"/>
                  </a:cubicBezTo>
                  <a:lnTo>
                    <a:pt x="0" y="5144"/>
                  </a:lnTo>
                  <a:cubicBezTo>
                    <a:pt x="0" y="5656"/>
                    <a:pt x="417" y="6072"/>
                    <a:pt x="929" y="6072"/>
                  </a:cubicBezTo>
                  <a:lnTo>
                    <a:pt x="6525" y="6072"/>
                  </a:lnTo>
                  <a:cubicBezTo>
                    <a:pt x="6787" y="6072"/>
                    <a:pt x="7001" y="5977"/>
                    <a:pt x="7180" y="57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549517" y="2683125"/>
              <a:ext cx="703714" cy="362528"/>
            </a:xfrm>
            <a:custGeom>
              <a:avLst/>
              <a:gdLst/>
              <a:ahLst/>
              <a:cxnLst/>
              <a:rect l="l" t="t" r="r" b="b"/>
              <a:pathLst>
                <a:path w="11788" h="6073" extrusionOk="0">
                  <a:moveTo>
                    <a:pt x="2048" y="6072"/>
                  </a:moveTo>
                  <a:lnTo>
                    <a:pt x="2048" y="2310"/>
                  </a:lnTo>
                  <a:cubicBezTo>
                    <a:pt x="2048" y="1798"/>
                    <a:pt x="2465" y="1381"/>
                    <a:pt x="2965" y="1381"/>
                  </a:cubicBezTo>
                  <a:lnTo>
                    <a:pt x="10787" y="1381"/>
                  </a:lnTo>
                  <a:cubicBezTo>
                    <a:pt x="11025" y="1381"/>
                    <a:pt x="11240" y="1465"/>
                    <a:pt x="11406" y="1619"/>
                  </a:cubicBezTo>
                  <a:lnTo>
                    <a:pt x="11442" y="1584"/>
                  </a:lnTo>
                  <a:cubicBezTo>
                    <a:pt x="11716" y="1310"/>
                    <a:pt x="11787" y="929"/>
                    <a:pt x="11644" y="572"/>
                  </a:cubicBezTo>
                  <a:cubicBezTo>
                    <a:pt x="11502" y="214"/>
                    <a:pt x="11168" y="0"/>
                    <a:pt x="10787" y="0"/>
                  </a:cubicBezTo>
                  <a:lnTo>
                    <a:pt x="929" y="0"/>
                  </a:lnTo>
                  <a:cubicBezTo>
                    <a:pt x="417" y="0"/>
                    <a:pt x="0" y="417"/>
                    <a:pt x="0" y="929"/>
                  </a:cubicBezTo>
                  <a:lnTo>
                    <a:pt x="0" y="5144"/>
                  </a:lnTo>
                  <a:cubicBezTo>
                    <a:pt x="0" y="5656"/>
                    <a:pt x="417" y="6072"/>
                    <a:pt x="929" y="6072"/>
                  </a:cubicBezTo>
                  <a:lnTo>
                    <a:pt x="2048" y="6072"/>
                  </a:lnTo>
                  <a:close/>
                </a:path>
              </a:pathLst>
            </a:custGeom>
            <a:solidFill>
              <a:srgbClr val="9C6061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23653" y="2907701"/>
              <a:ext cx="207568" cy="76111"/>
            </a:xfrm>
            <a:custGeom>
              <a:avLst/>
              <a:gdLst/>
              <a:ahLst/>
              <a:cxnLst/>
              <a:rect l="l" t="t" r="r" b="b"/>
              <a:pathLst>
                <a:path w="3477" h="1275" extrusionOk="0">
                  <a:moveTo>
                    <a:pt x="3477" y="643"/>
                  </a:moveTo>
                  <a:lnTo>
                    <a:pt x="3477" y="643"/>
                  </a:lnTo>
                  <a:cubicBezTo>
                    <a:pt x="3477" y="989"/>
                    <a:pt x="3191" y="1274"/>
                    <a:pt x="2834" y="1274"/>
                  </a:cubicBezTo>
                  <a:lnTo>
                    <a:pt x="643" y="1274"/>
                  </a:lnTo>
                  <a:cubicBezTo>
                    <a:pt x="286" y="1274"/>
                    <a:pt x="0" y="989"/>
                    <a:pt x="0" y="643"/>
                  </a:cubicBezTo>
                  <a:lnTo>
                    <a:pt x="0" y="643"/>
                  </a:lnTo>
                  <a:cubicBezTo>
                    <a:pt x="0" y="286"/>
                    <a:pt x="286" y="0"/>
                    <a:pt x="643" y="0"/>
                  </a:cubicBezTo>
                  <a:lnTo>
                    <a:pt x="2834" y="0"/>
                  </a:lnTo>
                  <a:cubicBezTo>
                    <a:pt x="3191" y="0"/>
                    <a:pt x="3477" y="286"/>
                    <a:pt x="3477" y="643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428689" y="2563673"/>
              <a:ext cx="240999" cy="239616"/>
            </a:xfrm>
            <a:custGeom>
              <a:avLst/>
              <a:gdLst/>
              <a:ahLst/>
              <a:cxnLst/>
              <a:rect l="l" t="t" r="r" b="b"/>
              <a:pathLst>
                <a:path w="4037" h="4014" extrusionOk="0">
                  <a:moveTo>
                    <a:pt x="2011" y="1"/>
                  </a:moveTo>
                  <a:cubicBezTo>
                    <a:pt x="2003" y="1"/>
                    <a:pt x="1996" y="1"/>
                    <a:pt x="1988" y="1"/>
                  </a:cubicBezTo>
                  <a:cubicBezTo>
                    <a:pt x="881" y="13"/>
                    <a:pt x="0" y="930"/>
                    <a:pt x="12" y="2037"/>
                  </a:cubicBezTo>
                  <a:cubicBezTo>
                    <a:pt x="24" y="3130"/>
                    <a:pt x="917" y="4014"/>
                    <a:pt x="2005" y="4014"/>
                  </a:cubicBezTo>
                  <a:cubicBezTo>
                    <a:pt x="2019" y="4014"/>
                    <a:pt x="2033" y="4014"/>
                    <a:pt x="2048" y="4013"/>
                  </a:cubicBezTo>
                  <a:cubicBezTo>
                    <a:pt x="3155" y="4001"/>
                    <a:pt x="4036" y="3096"/>
                    <a:pt x="4024" y="1989"/>
                  </a:cubicBezTo>
                  <a:cubicBezTo>
                    <a:pt x="4012" y="877"/>
                    <a:pt x="3120" y="1"/>
                    <a:pt x="20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76984" y="2599968"/>
              <a:ext cx="93188" cy="93124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786" y="1560"/>
                  </a:moveTo>
                  <a:cubicBezTo>
                    <a:pt x="1215" y="1560"/>
                    <a:pt x="1560" y="1203"/>
                    <a:pt x="1560" y="774"/>
                  </a:cubicBezTo>
                  <a:cubicBezTo>
                    <a:pt x="1560" y="345"/>
                    <a:pt x="1215" y="0"/>
                    <a:pt x="786" y="0"/>
                  </a:cubicBezTo>
                  <a:cubicBezTo>
                    <a:pt x="346" y="0"/>
                    <a:pt x="1" y="345"/>
                    <a:pt x="1" y="774"/>
                  </a:cubicBezTo>
                  <a:cubicBezTo>
                    <a:pt x="1" y="1214"/>
                    <a:pt x="346" y="1560"/>
                    <a:pt x="786" y="1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66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orenzo.taddei@outlook.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940BB920-D808-B6D1-6355-05A26BF0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8">
            <a:extLst>
              <a:ext uri="{FF2B5EF4-FFF2-40B4-BE49-F238E27FC236}">
                <a16:creationId xmlns:a16="http://schemas.microsoft.com/office/drawing/2014/main" id="{F4A88D1B-09B0-BC22-E274-A9BA8201A4EE}"/>
              </a:ext>
            </a:extLst>
          </p:cNvPr>
          <p:cNvSpPr/>
          <p:nvPr/>
        </p:nvSpPr>
        <p:spPr>
          <a:xfrm>
            <a:off x="-656726" y="349857"/>
            <a:ext cx="3725929" cy="3763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8">
            <a:extLst>
              <a:ext uri="{FF2B5EF4-FFF2-40B4-BE49-F238E27FC236}">
                <a16:creationId xmlns:a16="http://schemas.microsoft.com/office/drawing/2014/main" id="{5809848E-8A0F-6C72-39A6-0B900B221D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36879" y="1880491"/>
            <a:ext cx="3902321" cy="137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scART</a:t>
            </a:r>
            <a:endParaRPr sz="7200" dirty="0"/>
          </a:p>
        </p:txBody>
      </p:sp>
      <p:sp>
        <p:nvSpPr>
          <p:cNvPr id="432" name="Google Shape;432;p28">
            <a:extLst>
              <a:ext uri="{FF2B5EF4-FFF2-40B4-BE49-F238E27FC236}">
                <a16:creationId xmlns:a16="http://schemas.microsoft.com/office/drawing/2014/main" id="{C265DF8D-C928-0BFA-8F2C-9ACC58E5EC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68240" y="3048803"/>
            <a:ext cx="3726695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 modo migliore di giocare,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 mondo migliore in cui giocare.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C064C-B8DC-BD45-FC66-D748D50A9BB9}"/>
              </a:ext>
            </a:extLst>
          </p:cNvPr>
          <p:cNvGrpSpPr/>
          <p:nvPr/>
        </p:nvGrpSpPr>
        <p:grpSpPr>
          <a:xfrm>
            <a:off x="2380740" y="529671"/>
            <a:ext cx="640910" cy="427247"/>
            <a:chOff x="2619277" y="966995"/>
            <a:chExt cx="640910" cy="4272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8" name="Google Shape;438;p28">
              <a:extLst>
                <a:ext uri="{FF2B5EF4-FFF2-40B4-BE49-F238E27FC236}">
                  <a16:creationId xmlns:a16="http://schemas.microsoft.com/office/drawing/2014/main" id="{4DFB62DE-9EED-51D3-1ED8-6CB87ACB7F21}"/>
                </a:ext>
              </a:extLst>
            </p:cNvPr>
            <p:cNvSpPr/>
            <p:nvPr/>
          </p:nvSpPr>
          <p:spPr>
            <a:xfrm>
              <a:off x="2774191" y="966997"/>
              <a:ext cx="485996" cy="427245"/>
            </a:xfrm>
            <a:custGeom>
              <a:avLst/>
              <a:gdLst/>
              <a:ahLst/>
              <a:cxnLst/>
              <a:rect l="l" t="t" r="r" b="b"/>
              <a:pathLst>
                <a:path w="6014" h="5287" extrusionOk="0">
                  <a:moveTo>
                    <a:pt x="5132" y="5287"/>
                  </a:moveTo>
                  <a:lnTo>
                    <a:pt x="882" y="5287"/>
                  </a:lnTo>
                  <a:cubicBezTo>
                    <a:pt x="572" y="5287"/>
                    <a:pt x="310" y="5132"/>
                    <a:pt x="155" y="4870"/>
                  </a:cubicBezTo>
                  <a:cubicBezTo>
                    <a:pt x="1" y="4596"/>
                    <a:pt x="1" y="4287"/>
                    <a:pt x="167" y="4025"/>
                  </a:cubicBezTo>
                  <a:lnTo>
                    <a:pt x="1537" y="1691"/>
                  </a:lnTo>
                  <a:lnTo>
                    <a:pt x="1084" y="1691"/>
                  </a:lnTo>
                  <a:lnTo>
                    <a:pt x="1084" y="0"/>
                  </a:lnTo>
                  <a:lnTo>
                    <a:pt x="3013" y="0"/>
                  </a:lnTo>
                  <a:cubicBezTo>
                    <a:pt x="3322" y="0"/>
                    <a:pt x="3584" y="143"/>
                    <a:pt x="3739" y="405"/>
                  </a:cubicBezTo>
                  <a:lnTo>
                    <a:pt x="5858" y="4025"/>
                  </a:lnTo>
                  <a:cubicBezTo>
                    <a:pt x="6013" y="4287"/>
                    <a:pt x="6013" y="4596"/>
                    <a:pt x="5858" y="4870"/>
                  </a:cubicBezTo>
                  <a:cubicBezTo>
                    <a:pt x="5704" y="5132"/>
                    <a:pt x="5442" y="5287"/>
                    <a:pt x="5132" y="5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>
              <a:extLst>
                <a:ext uri="{FF2B5EF4-FFF2-40B4-BE49-F238E27FC236}">
                  <a16:creationId xmlns:a16="http://schemas.microsoft.com/office/drawing/2014/main" id="{A29731A8-4579-77EC-B8B5-32B486B02719}"/>
                </a:ext>
              </a:extLst>
            </p:cNvPr>
            <p:cNvSpPr/>
            <p:nvPr/>
          </p:nvSpPr>
          <p:spPr>
            <a:xfrm>
              <a:off x="2619277" y="966995"/>
              <a:ext cx="485996" cy="427245"/>
            </a:xfrm>
            <a:custGeom>
              <a:avLst/>
              <a:gdLst/>
              <a:ahLst/>
              <a:cxnLst/>
              <a:rect l="l" t="t" r="r" b="b"/>
              <a:pathLst>
                <a:path w="6014" h="5287" extrusionOk="0">
                  <a:moveTo>
                    <a:pt x="5132" y="5287"/>
                  </a:moveTo>
                  <a:lnTo>
                    <a:pt x="882" y="5287"/>
                  </a:lnTo>
                  <a:cubicBezTo>
                    <a:pt x="572" y="5287"/>
                    <a:pt x="310" y="5132"/>
                    <a:pt x="155" y="4870"/>
                  </a:cubicBezTo>
                  <a:cubicBezTo>
                    <a:pt x="1" y="4596"/>
                    <a:pt x="1" y="4287"/>
                    <a:pt x="155" y="4025"/>
                  </a:cubicBezTo>
                  <a:lnTo>
                    <a:pt x="2275" y="405"/>
                  </a:lnTo>
                  <a:cubicBezTo>
                    <a:pt x="2430" y="143"/>
                    <a:pt x="2692" y="0"/>
                    <a:pt x="3001" y="0"/>
                  </a:cubicBezTo>
                  <a:cubicBezTo>
                    <a:pt x="3311" y="0"/>
                    <a:pt x="3573" y="143"/>
                    <a:pt x="3727" y="405"/>
                  </a:cubicBezTo>
                  <a:lnTo>
                    <a:pt x="5847" y="4025"/>
                  </a:lnTo>
                  <a:cubicBezTo>
                    <a:pt x="6013" y="4287"/>
                    <a:pt x="6013" y="4596"/>
                    <a:pt x="5859" y="4870"/>
                  </a:cubicBezTo>
                  <a:cubicBezTo>
                    <a:pt x="5704" y="5132"/>
                    <a:pt x="5442" y="5287"/>
                    <a:pt x="5120" y="52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8">
              <a:extLst>
                <a:ext uri="{FF2B5EF4-FFF2-40B4-BE49-F238E27FC236}">
                  <a16:creationId xmlns:a16="http://schemas.microsoft.com/office/drawing/2014/main" id="{E5E7795D-8D1B-1069-894C-655505D497B2}"/>
                </a:ext>
              </a:extLst>
            </p:cNvPr>
            <p:cNvSpPr/>
            <p:nvPr/>
          </p:nvSpPr>
          <p:spPr>
            <a:xfrm>
              <a:off x="2686674" y="1049758"/>
              <a:ext cx="205986" cy="271363"/>
            </a:xfrm>
            <a:custGeom>
              <a:avLst/>
              <a:gdLst/>
              <a:ahLst/>
              <a:cxnLst/>
              <a:rect l="l" t="t" r="r" b="b"/>
              <a:pathLst>
                <a:path w="2549" h="3358" extrusionOk="0">
                  <a:moveTo>
                    <a:pt x="2143" y="179"/>
                  </a:moveTo>
                  <a:lnTo>
                    <a:pt x="2143" y="179"/>
                  </a:lnTo>
                  <a:cubicBezTo>
                    <a:pt x="2453" y="346"/>
                    <a:pt x="2548" y="738"/>
                    <a:pt x="2381" y="1048"/>
                  </a:cubicBezTo>
                  <a:lnTo>
                    <a:pt x="1274" y="2953"/>
                  </a:lnTo>
                  <a:cubicBezTo>
                    <a:pt x="1107" y="3251"/>
                    <a:pt x="715" y="3358"/>
                    <a:pt x="405" y="3179"/>
                  </a:cubicBezTo>
                  <a:lnTo>
                    <a:pt x="405" y="3179"/>
                  </a:lnTo>
                  <a:cubicBezTo>
                    <a:pt x="107" y="3013"/>
                    <a:pt x="0" y="2620"/>
                    <a:pt x="179" y="2310"/>
                  </a:cubicBezTo>
                  <a:lnTo>
                    <a:pt x="1274" y="405"/>
                  </a:lnTo>
                  <a:cubicBezTo>
                    <a:pt x="1453" y="107"/>
                    <a:pt x="1834" y="0"/>
                    <a:pt x="2143" y="179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B656335-CAB0-B86F-3DE0-7D65ED67BEBE}"/>
              </a:ext>
            </a:extLst>
          </p:cNvPr>
          <p:cNvGrpSpPr/>
          <p:nvPr/>
        </p:nvGrpSpPr>
        <p:grpSpPr>
          <a:xfrm rot="20435429">
            <a:off x="2473402" y="979802"/>
            <a:ext cx="730046" cy="1551559"/>
            <a:chOff x="4604347" y="600710"/>
            <a:chExt cx="730046" cy="15515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9D27E341-13E3-4E49-4F73-4AF5FE5BF656}"/>
                </a:ext>
              </a:extLst>
            </p:cNvPr>
            <p:cNvSpPr/>
            <p:nvPr/>
          </p:nvSpPr>
          <p:spPr>
            <a:xfrm rot="18821783">
              <a:off x="4634347" y="791342"/>
              <a:ext cx="670045" cy="730046"/>
            </a:xfrm>
            <a:prstGeom prst="teardrop">
              <a:avLst>
                <a:gd name="adj" fmla="val 10350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Google Shape;434;p28">
              <a:extLst>
                <a:ext uri="{FF2B5EF4-FFF2-40B4-BE49-F238E27FC236}">
                  <a16:creationId xmlns:a16="http://schemas.microsoft.com/office/drawing/2014/main" id="{4BFA98E9-FF10-CEED-9719-87FD28373312}"/>
                </a:ext>
              </a:extLst>
            </p:cNvPr>
            <p:cNvSpPr/>
            <p:nvPr/>
          </p:nvSpPr>
          <p:spPr>
            <a:xfrm>
              <a:off x="4619295" y="1019980"/>
              <a:ext cx="698582" cy="1132273"/>
            </a:xfrm>
            <a:custGeom>
              <a:avLst/>
              <a:gdLst/>
              <a:ahLst/>
              <a:cxnLst/>
              <a:rect l="l" t="t" r="r" b="b"/>
              <a:pathLst>
                <a:path w="4942" h="562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4954"/>
                  </a:lnTo>
                  <a:cubicBezTo>
                    <a:pt x="0" y="5323"/>
                    <a:pt x="298" y="5620"/>
                    <a:pt x="667" y="5620"/>
                  </a:cubicBezTo>
                  <a:lnTo>
                    <a:pt x="4275" y="5620"/>
                  </a:lnTo>
                  <a:cubicBezTo>
                    <a:pt x="4644" y="5620"/>
                    <a:pt x="4942" y="5323"/>
                    <a:pt x="4942" y="4954"/>
                  </a:cubicBezTo>
                  <a:lnTo>
                    <a:pt x="4942" y="667"/>
                  </a:lnTo>
                  <a:cubicBezTo>
                    <a:pt x="4942" y="298"/>
                    <a:pt x="4644" y="1"/>
                    <a:pt x="4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5;p28">
              <a:extLst>
                <a:ext uri="{FF2B5EF4-FFF2-40B4-BE49-F238E27FC236}">
                  <a16:creationId xmlns:a16="http://schemas.microsoft.com/office/drawing/2014/main" id="{F19A58D0-450B-ECF1-87D9-3A6315CEB193}"/>
                </a:ext>
              </a:extLst>
            </p:cNvPr>
            <p:cNvSpPr/>
            <p:nvPr/>
          </p:nvSpPr>
          <p:spPr>
            <a:xfrm>
              <a:off x="4619266" y="1019976"/>
              <a:ext cx="541730" cy="1132293"/>
            </a:xfrm>
            <a:custGeom>
              <a:avLst/>
              <a:gdLst/>
              <a:ahLst/>
              <a:cxnLst/>
              <a:rect l="l" t="t" r="r" b="b"/>
              <a:pathLst>
                <a:path w="6990" h="5621" extrusionOk="0">
                  <a:moveTo>
                    <a:pt x="786" y="5620"/>
                  </a:moveTo>
                  <a:lnTo>
                    <a:pt x="6204" y="5620"/>
                  </a:lnTo>
                  <a:cubicBezTo>
                    <a:pt x="6632" y="5620"/>
                    <a:pt x="6990" y="5323"/>
                    <a:pt x="6990" y="4954"/>
                  </a:cubicBezTo>
                  <a:lnTo>
                    <a:pt x="6990" y="667"/>
                  </a:lnTo>
                  <a:cubicBezTo>
                    <a:pt x="6990" y="298"/>
                    <a:pt x="6632" y="1"/>
                    <a:pt x="6204" y="1"/>
                  </a:cubicBezTo>
                  <a:lnTo>
                    <a:pt x="786" y="1"/>
                  </a:lnTo>
                  <a:cubicBezTo>
                    <a:pt x="346" y="1"/>
                    <a:pt x="1" y="298"/>
                    <a:pt x="1" y="667"/>
                  </a:cubicBezTo>
                  <a:lnTo>
                    <a:pt x="1" y="4954"/>
                  </a:lnTo>
                  <a:cubicBezTo>
                    <a:pt x="1" y="5311"/>
                    <a:pt x="346" y="5620"/>
                    <a:pt x="786" y="5620"/>
                  </a:cubicBezTo>
                  <a:close/>
                </a:path>
              </a:pathLst>
            </a:cu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442;p28">
              <a:extLst>
                <a:ext uri="{FF2B5EF4-FFF2-40B4-BE49-F238E27FC236}">
                  <a16:creationId xmlns:a16="http://schemas.microsoft.com/office/drawing/2014/main" id="{E041AE7F-1012-C8B7-866D-599A30010B59}"/>
                </a:ext>
              </a:extLst>
            </p:cNvPr>
            <p:cNvSpPr/>
            <p:nvPr/>
          </p:nvSpPr>
          <p:spPr>
            <a:xfrm>
              <a:off x="4668520" y="1764996"/>
              <a:ext cx="87630" cy="304469"/>
            </a:xfrm>
            <a:custGeom>
              <a:avLst/>
              <a:gdLst/>
              <a:ahLst/>
              <a:cxnLst/>
              <a:rect l="l" t="t" r="r" b="b"/>
              <a:pathLst>
                <a:path w="1275" h="3477" extrusionOk="0">
                  <a:moveTo>
                    <a:pt x="644" y="0"/>
                  </a:moveTo>
                  <a:lnTo>
                    <a:pt x="644" y="0"/>
                  </a:lnTo>
                  <a:cubicBezTo>
                    <a:pt x="989" y="0"/>
                    <a:pt x="1275" y="286"/>
                    <a:pt x="1275" y="631"/>
                  </a:cubicBezTo>
                  <a:lnTo>
                    <a:pt x="1275" y="2834"/>
                  </a:lnTo>
                  <a:cubicBezTo>
                    <a:pt x="1275" y="3191"/>
                    <a:pt x="989" y="3477"/>
                    <a:pt x="644" y="3477"/>
                  </a:cubicBezTo>
                  <a:lnTo>
                    <a:pt x="644" y="3477"/>
                  </a:lnTo>
                  <a:cubicBezTo>
                    <a:pt x="286" y="3477"/>
                    <a:pt x="1" y="3191"/>
                    <a:pt x="1" y="2834"/>
                  </a:cubicBezTo>
                  <a:lnTo>
                    <a:pt x="1" y="631"/>
                  </a:lnTo>
                  <a:cubicBezTo>
                    <a:pt x="1" y="286"/>
                    <a:pt x="286" y="0"/>
                    <a:pt x="644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7;p28">
              <a:extLst>
                <a:ext uri="{FF2B5EF4-FFF2-40B4-BE49-F238E27FC236}">
                  <a16:creationId xmlns:a16="http://schemas.microsoft.com/office/drawing/2014/main" id="{3C7DD058-4F6F-F5C0-396C-8CD5D613F1BC}"/>
                </a:ext>
              </a:extLst>
            </p:cNvPr>
            <p:cNvSpPr/>
            <p:nvPr/>
          </p:nvSpPr>
          <p:spPr>
            <a:xfrm>
              <a:off x="4665871" y="1629410"/>
              <a:ext cx="90279" cy="86537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74" y="286"/>
                    <a:pt x="1274" y="644"/>
                  </a:cubicBezTo>
                  <a:lnTo>
                    <a:pt x="1274" y="703"/>
                  </a:lnTo>
                  <a:cubicBezTo>
                    <a:pt x="1274" y="1048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48"/>
                    <a:pt x="0" y="703"/>
                  </a:cubicBezTo>
                  <a:lnTo>
                    <a:pt x="0" y="644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C21F875B-E805-8AC8-CC49-DBB03EF069BE}"/>
                </a:ext>
              </a:extLst>
            </p:cNvPr>
            <p:cNvSpPr/>
            <p:nvPr/>
          </p:nvSpPr>
          <p:spPr>
            <a:xfrm rot="18821783">
              <a:off x="4614296" y="839008"/>
              <a:ext cx="545051" cy="535337"/>
            </a:xfrm>
            <a:prstGeom prst="teardrop">
              <a:avLst>
                <a:gd name="adj" fmla="val 103503"/>
              </a:avLst>
            </a:pr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AE05692-648F-EFC3-9357-D2F73880F447}"/>
                </a:ext>
              </a:extLst>
            </p:cNvPr>
            <p:cNvSpPr/>
            <p:nvPr/>
          </p:nvSpPr>
          <p:spPr>
            <a:xfrm>
              <a:off x="4790440" y="600710"/>
              <a:ext cx="300990" cy="158198"/>
            </a:xfrm>
            <a:prstGeom prst="roundRect">
              <a:avLst>
                <a:gd name="adj" fmla="val 20660"/>
              </a:avLst>
            </a:prstGeom>
            <a:solidFill>
              <a:srgbClr val="90C174"/>
            </a:solidFill>
            <a:ln w="53975">
              <a:solidFill>
                <a:srgbClr val="63A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D47C531-D32E-6932-A6C1-0DE2BB2CF93C}"/>
                </a:ext>
              </a:extLst>
            </p:cNvPr>
            <p:cNvSpPr/>
            <p:nvPr/>
          </p:nvSpPr>
          <p:spPr>
            <a:xfrm>
              <a:off x="4616593" y="1186415"/>
              <a:ext cx="700303" cy="400242"/>
            </a:xfrm>
            <a:prstGeom prst="roundRect">
              <a:avLst>
                <a:gd name="adj" fmla="val 0"/>
              </a:avLst>
            </a:prstGeom>
            <a:solidFill>
              <a:srgbClr val="90C174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392D5B-67DB-49D7-D3DA-1860DFCE9881}"/>
                </a:ext>
              </a:extLst>
            </p:cNvPr>
            <p:cNvCxnSpPr>
              <a:cxnSpLocks/>
            </p:cNvCxnSpPr>
            <p:nvPr/>
          </p:nvCxnSpPr>
          <p:spPr>
            <a:xfrm>
              <a:off x="4723453" y="1162028"/>
              <a:ext cx="594360" cy="0"/>
            </a:xfrm>
            <a:prstGeom prst="line">
              <a:avLst/>
            </a:prstGeom>
            <a:ln w="50800">
              <a:solidFill>
                <a:srgbClr val="63A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A2BBC08-16F3-1416-49F4-C073D44EBD28}"/>
                </a:ext>
              </a:extLst>
            </p:cNvPr>
            <p:cNvCxnSpPr>
              <a:cxnSpLocks/>
            </p:cNvCxnSpPr>
            <p:nvPr/>
          </p:nvCxnSpPr>
          <p:spPr>
            <a:xfrm rot="1164571" flipV="1">
              <a:off x="4806417" y="1522741"/>
              <a:ext cx="494732" cy="175548"/>
            </a:xfrm>
            <a:prstGeom prst="line">
              <a:avLst/>
            </a:prstGeom>
            <a:ln w="50800">
              <a:solidFill>
                <a:srgbClr val="63A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oogle Shape;497;p28">
            <a:extLst>
              <a:ext uri="{FF2B5EF4-FFF2-40B4-BE49-F238E27FC236}">
                <a16:creationId xmlns:a16="http://schemas.microsoft.com/office/drawing/2014/main" id="{887306DD-F693-A3BC-CCE2-78B509F9B57B}"/>
              </a:ext>
            </a:extLst>
          </p:cNvPr>
          <p:cNvGrpSpPr/>
          <p:nvPr/>
        </p:nvGrpSpPr>
        <p:grpSpPr>
          <a:xfrm>
            <a:off x="422397" y="3226979"/>
            <a:ext cx="1325233" cy="1426611"/>
            <a:chOff x="13145657" y="3071764"/>
            <a:chExt cx="1325233" cy="14266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5" name="Google Shape;498;p28">
              <a:extLst>
                <a:ext uri="{FF2B5EF4-FFF2-40B4-BE49-F238E27FC236}">
                  <a16:creationId xmlns:a16="http://schemas.microsoft.com/office/drawing/2014/main" id="{F6ED232F-AADA-F7BA-3424-F87FD62EA608}"/>
                </a:ext>
              </a:extLst>
            </p:cNvPr>
            <p:cNvGrpSpPr/>
            <p:nvPr/>
          </p:nvGrpSpPr>
          <p:grpSpPr>
            <a:xfrm flipH="1">
              <a:off x="13555590" y="3071764"/>
              <a:ext cx="915300" cy="1377978"/>
              <a:chOff x="7581757" y="3426366"/>
              <a:chExt cx="750554" cy="1129947"/>
            </a:xfrm>
          </p:grpSpPr>
          <p:sp>
            <p:nvSpPr>
              <p:cNvPr id="52" name="Google Shape;499;p28">
                <a:extLst>
                  <a:ext uri="{FF2B5EF4-FFF2-40B4-BE49-F238E27FC236}">
                    <a16:creationId xmlns:a16="http://schemas.microsoft.com/office/drawing/2014/main" id="{3AA72DF8-1F88-5443-90DD-CE23A1450B83}"/>
                  </a:ext>
                </a:extLst>
              </p:cNvPr>
              <p:cNvSpPr/>
              <p:nvPr/>
            </p:nvSpPr>
            <p:spPr>
              <a:xfrm>
                <a:off x="7880928" y="4258182"/>
                <a:ext cx="152210" cy="29560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8788" extrusionOk="0">
                    <a:moveTo>
                      <a:pt x="1203" y="1"/>
                    </a:moveTo>
                    <a:cubicBezTo>
                      <a:pt x="536" y="1"/>
                      <a:pt x="1" y="536"/>
                      <a:pt x="1" y="1203"/>
                    </a:cubicBezTo>
                    <a:lnTo>
                      <a:pt x="1" y="7585"/>
                    </a:lnTo>
                    <a:cubicBezTo>
                      <a:pt x="1" y="8252"/>
                      <a:pt x="536" y="8787"/>
                      <a:pt x="1203" y="8787"/>
                    </a:cubicBezTo>
                    <a:lnTo>
                      <a:pt x="3322" y="8787"/>
                    </a:lnTo>
                    <a:cubicBezTo>
                      <a:pt x="3977" y="8787"/>
                      <a:pt x="4525" y="8252"/>
                      <a:pt x="4525" y="7585"/>
                    </a:cubicBezTo>
                    <a:lnTo>
                      <a:pt x="4525" y="1203"/>
                    </a:lnTo>
                    <a:cubicBezTo>
                      <a:pt x="4525" y="536"/>
                      <a:pt x="3977" y="1"/>
                      <a:pt x="3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00;p28">
                <a:extLst>
                  <a:ext uri="{FF2B5EF4-FFF2-40B4-BE49-F238E27FC236}">
                    <a16:creationId xmlns:a16="http://schemas.microsoft.com/office/drawing/2014/main" id="{C3D1743C-BC2B-589C-A212-434FC9BB1AFA}"/>
                  </a:ext>
                </a:extLst>
              </p:cNvPr>
              <p:cNvSpPr/>
              <p:nvPr/>
            </p:nvSpPr>
            <p:spPr>
              <a:xfrm>
                <a:off x="7581757" y="3426366"/>
                <a:ext cx="750554" cy="979659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9124" extrusionOk="0">
                    <a:moveTo>
                      <a:pt x="2763" y="29123"/>
                    </a:moveTo>
                    <a:lnTo>
                      <a:pt x="19551" y="29123"/>
                    </a:lnTo>
                    <a:cubicBezTo>
                      <a:pt x="22313" y="29123"/>
                      <a:pt x="22051" y="25670"/>
                      <a:pt x="21253" y="23539"/>
                    </a:cubicBezTo>
                    <a:cubicBezTo>
                      <a:pt x="19313" y="18360"/>
                      <a:pt x="13288" y="2334"/>
                      <a:pt x="12752" y="1489"/>
                    </a:cubicBezTo>
                    <a:cubicBezTo>
                      <a:pt x="11788" y="0"/>
                      <a:pt x="10514" y="0"/>
                      <a:pt x="9549" y="1489"/>
                    </a:cubicBezTo>
                    <a:cubicBezTo>
                      <a:pt x="9014" y="2334"/>
                      <a:pt x="2989" y="18360"/>
                      <a:pt x="1060" y="23539"/>
                    </a:cubicBezTo>
                    <a:cubicBezTo>
                      <a:pt x="251" y="25670"/>
                      <a:pt x="1" y="29123"/>
                      <a:pt x="2763" y="29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01;p28">
                <a:extLst>
                  <a:ext uri="{FF2B5EF4-FFF2-40B4-BE49-F238E27FC236}">
                    <a16:creationId xmlns:a16="http://schemas.microsoft.com/office/drawing/2014/main" id="{AE1DC491-EFE6-7936-449A-F3D934A58C8A}"/>
                  </a:ext>
                </a:extLst>
              </p:cNvPr>
              <p:cNvSpPr/>
              <p:nvPr/>
            </p:nvSpPr>
            <p:spPr>
              <a:xfrm>
                <a:off x="7598172" y="3426375"/>
                <a:ext cx="734138" cy="979659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9124" extrusionOk="0">
                    <a:moveTo>
                      <a:pt x="16598" y="21194"/>
                    </a:moveTo>
                    <a:cubicBezTo>
                      <a:pt x="17312" y="23110"/>
                      <a:pt x="17551" y="26218"/>
                      <a:pt x="15062" y="26218"/>
                    </a:cubicBezTo>
                    <a:lnTo>
                      <a:pt x="25" y="26218"/>
                    </a:lnTo>
                    <a:cubicBezTo>
                      <a:pt x="1" y="27766"/>
                      <a:pt x="537" y="29123"/>
                      <a:pt x="2275" y="29123"/>
                    </a:cubicBezTo>
                    <a:lnTo>
                      <a:pt x="19063" y="29123"/>
                    </a:lnTo>
                    <a:cubicBezTo>
                      <a:pt x="21825" y="29123"/>
                      <a:pt x="21563" y="25670"/>
                      <a:pt x="20765" y="23539"/>
                    </a:cubicBezTo>
                    <a:cubicBezTo>
                      <a:pt x="18825" y="18360"/>
                      <a:pt x="12800" y="2334"/>
                      <a:pt x="12264" y="1489"/>
                    </a:cubicBezTo>
                    <a:cubicBezTo>
                      <a:pt x="11300" y="0"/>
                      <a:pt x="10026" y="0"/>
                      <a:pt x="9061" y="1489"/>
                    </a:cubicBezTo>
                    <a:cubicBezTo>
                      <a:pt x="9061" y="1513"/>
                      <a:pt x="9050" y="1524"/>
                      <a:pt x="9038" y="1548"/>
                    </a:cubicBezTo>
                    <a:cubicBezTo>
                      <a:pt x="9883" y="3310"/>
                      <a:pt x="14919" y="16741"/>
                      <a:pt x="16586" y="211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Google Shape;502;p28">
                <a:extLst>
                  <a:ext uri="{FF2B5EF4-FFF2-40B4-BE49-F238E27FC236}">
                    <a16:creationId xmlns:a16="http://schemas.microsoft.com/office/drawing/2014/main" id="{057D2123-6C35-97E8-8A47-1FA64517128D}"/>
                  </a:ext>
                </a:extLst>
              </p:cNvPr>
              <p:cNvSpPr/>
              <p:nvPr/>
            </p:nvSpPr>
            <p:spPr>
              <a:xfrm>
                <a:off x="7702716" y="3854096"/>
                <a:ext cx="187462" cy="301997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8978" extrusionOk="0">
                    <a:moveTo>
                      <a:pt x="5275" y="2298"/>
                    </a:moveTo>
                    <a:lnTo>
                      <a:pt x="3215" y="7775"/>
                    </a:lnTo>
                    <a:cubicBezTo>
                      <a:pt x="2905" y="8573"/>
                      <a:pt x="2012" y="8978"/>
                      <a:pt x="1215" y="8680"/>
                    </a:cubicBezTo>
                    <a:lnTo>
                      <a:pt x="1215" y="8680"/>
                    </a:lnTo>
                    <a:cubicBezTo>
                      <a:pt x="405" y="8382"/>
                      <a:pt x="0" y="7477"/>
                      <a:pt x="310" y="6680"/>
                    </a:cubicBezTo>
                    <a:lnTo>
                      <a:pt x="2370" y="1203"/>
                    </a:lnTo>
                    <a:cubicBezTo>
                      <a:pt x="2667" y="405"/>
                      <a:pt x="3572" y="0"/>
                      <a:pt x="4370" y="298"/>
                    </a:cubicBezTo>
                    <a:lnTo>
                      <a:pt x="4370" y="298"/>
                    </a:lnTo>
                    <a:cubicBezTo>
                      <a:pt x="5168" y="596"/>
                      <a:pt x="5572" y="1500"/>
                      <a:pt x="5275" y="2298"/>
                    </a:cubicBezTo>
                    <a:close/>
                  </a:path>
                </a:pathLst>
              </a:custGeom>
              <a:solidFill>
                <a:srgbClr val="75AC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03;p28">
                <a:extLst>
                  <a:ext uri="{FF2B5EF4-FFF2-40B4-BE49-F238E27FC236}">
                    <a16:creationId xmlns:a16="http://schemas.microsoft.com/office/drawing/2014/main" id="{88262197-F941-D5AF-15E9-D29CD7C00397}"/>
                  </a:ext>
                </a:extLst>
              </p:cNvPr>
              <p:cNvSpPr/>
              <p:nvPr/>
            </p:nvSpPr>
            <p:spPr>
              <a:xfrm>
                <a:off x="7880928" y="4408510"/>
                <a:ext cx="152210" cy="147803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394" extrusionOk="0">
                    <a:moveTo>
                      <a:pt x="3263" y="2227"/>
                    </a:moveTo>
                    <a:lnTo>
                      <a:pt x="3263" y="4393"/>
                    </a:lnTo>
                    <a:lnTo>
                      <a:pt x="3322" y="4393"/>
                    </a:lnTo>
                    <a:cubicBezTo>
                      <a:pt x="3977" y="4393"/>
                      <a:pt x="4525" y="3858"/>
                      <a:pt x="4525" y="3191"/>
                    </a:cubicBezTo>
                    <a:lnTo>
                      <a:pt x="4525" y="0"/>
                    </a:lnTo>
                    <a:lnTo>
                      <a:pt x="1" y="0"/>
                    </a:lnTo>
                    <a:lnTo>
                      <a:pt x="1" y="1024"/>
                    </a:lnTo>
                    <a:lnTo>
                      <a:pt x="2060" y="1024"/>
                    </a:lnTo>
                    <a:cubicBezTo>
                      <a:pt x="2715" y="1024"/>
                      <a:pt x="3263" y="1560"/>
                      <a:pt x="3263" y="2227"/>
                    </a:cubicBezTo>
                    <a:close/>
                  </a:path>
                </a:pathLst>
              </a:custGeom>
              <a:solidFill>
                <a:srgbClr val="9C6061">
                  <a:alpha val="49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504;p28">
              <a:extLst>
                <a:ext uri="{FF2B5EF4-FFF2-40B4-BE49-F238E27FC236}">
                  <a16:creationId xmlns:a16="http://schemas.microsoft.com/office/drawing/2014/main" id="{18DB07E7-7CEE-DB07-C3B9-B09F63506986}"/>
                </a:ext>
              </a:extLst>
            </p:cNvPr>
            <p:cNvGrpSpPr/>
            <p:nvPr/>
          </p:nvGrpSpPr>
          <p:grpSpPr>
            <a:xfrm flipH="1">
              <a:off x="13145657" y="3449303"/>
              <a:ext cx="698390" cy="1049072"/>
              <a:chOff x="7581757" y="3428885"/>
              <a:chExt cx="750554" cy="1127428"/>
            </a:xfrm>
          </p:grpSpPr>
          <p:sp>
            <p:nvSpPr>
              <p:cNvPr id="47" name="Google Shape;505;p28">
                <a:extLst>
                  <a:ext uri="{FF2B5EF4-FFF2-40B4-BE49-F238E27FC236}">
                    <a16:creationId xmlns:a16="http://schemas.microsoft.com/office/drawing/2014/main" id="{70BA7CC2-810B-C57E-9E2A-596EB8A9513E}"/>
                  </a:ext>
                </a:extLst>
              </p:cNvPr>
              <p:cNvSpPr/>
              <p:nvPr/>
            </p:nvSpPr>
            <p:spPr>
              <a:xfrm>
                <a:off x="7880928" y="4260707"/>
                <a:ext cx="152210" cy="29560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8788" extrusionOk="0">
                    <a:moveTo>
                      <a:pt x="1203" y="1"/>
                    </a:moveTo>
                    <a:cubicBezTo>
                      <a:pt x="536" y="1"/>
                      <a:pt x="1" y="536"/>
                      <a:pt x="1" y="1203"/>
                    </a:cubicBezTo>
                    <a:lnTo>
                      <a:pt x="1" y="7585"/>
                    </a:lnTo>
                    <a:cubicBezTo>
                      <a:pt x="1" y="8252"/>
                      <a:pt x="536" y="8787"/>
                      <a:pt x="1203" y="8787"/>
                    </a:cubicBezTo>
                    <a:lnTo>
                      <a:pt x="3322" y="8787"/>
                    </a:lnTo>
                    <a:cubicBezTo>
                      <a:pt x="3977" y="8787"/>
                      <a:pt x="4525" y="8252"/>
                      <a:pt x="4525" y="7585"/>
                    </a:cubicBezTo>
                    <a:lnTo>
                      <a:pt x="4525" y="1203"/>
                    </a:lnTo>
                    <a:cubicBezTo>
                      <a:pt x="4525" y="536"/>
                      <a:pt x="3977" y="1"/>
                      <a:pt x="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6;p28">
                <a:extLst>
                  <a:ext uri="{FF2B5EF4-FFF2-40B4-BE49-F238E27FC236}">
                    <a16:creationId xmlns:a16="http://schemas.microsoft.com/office/drawing/2014/main" id="{641CCB6C-54F3-E068-DFE2-BFC55771F760}"/>
                  </a:ext>
                </a:extLst>
              </p:cNvPr>
              <p:cNvSpPr/>
              <p:nvPr/>
            </p:nvSpPr>
            <p:spPr>
              <a:xfrm>
                <a:off x="7581757" y="3428885"/>
                <a:ext cx="750554" cy="979659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29124" extrusionOk="0">
                    <a:moveTo>
                      <a:pt x="2763" y="29123"/>
                    </a:moveTo>
                    <a:lnTo>
                      <a:pt x="19551" y="29123"/>
                    </a:lnTo>
                    <a:cubicBezTo>
                      <a:pt x="22313" y="29123"/>
                      <a:pt x="22051" y="25670"/>
                      <a:pt x="21253" y="23539"/>
                    </a:cubicBezTo>
                    <a:cubicBezTo>
                      <a:pt x="19313" y="18360"/>
                      <a:pt x="13288" y="2334"/>
                      <a:pt x="12752" y="1489"/>
                    </a:cubicBezTo>
                    <a:cubicBezTo>
                      <a:pt x="11788" y="0"/>
                      <a:pt x="10514" y="0"/>
                      <a:pt x="9549" y="1489"/>
                    </a:cubicBezTo>
                    <a:cubicBezTo>
                      <a:pt x="9014" y="2334"/>
                      <a:pt x="2989" y="18360"/>
                      <a:pt x="1060" y="23539"/>
                    </a:cubicBezTo>
                    <a:cubicBezTo>
                      <a:pt x="251" y="25670"/>
                      <a:pt x="1" y="29123"/>
                      <a:pt x="2763" y="291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07;p28">
                <a:extLst>
                  <a:ext uri="{FF2B5EF4-FFF2-40B4-BE49-F238E27FC236}">
                    <a16:creationId xmlns:a16="http://schemas.microsoft.com/office/drawing/2014/main" id="{87309D15-3CD3-DDFB-9387-F085EF491BF3}"/>
                  </a:ext>
                </a:extLst>
              </p:cNvPr>
              <p:cNvSpPr/>
              <p:nvPr/>
            </p:nvSpPr>
            <p:spPr>
              <a:xfrm>
                <a:off x="7598172" y="3428885"/>
                <a:ext cx="734138" cy="979659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9124" extrusionOk="0">
                    <a:moveTo>
                      <a:pt x="16598" y="21194"/>
                    </a:moveTo>
                    <a:cubicBezTo>
                      <a:pt x="17312" y="23110"/>
                      <a:pt x="17551" y="26218"/>
                      <a:pt x="15062" y="26218"/>
                    </a:cubicBezTo>
                    <a:lnTo>
                      <a:pt x="25" y="26218"/>
                    </a:lnTo>
                    <a:cubicBezTo>
                      <a:pt x="1" y="27766"/>
                      <a:pt x="537" y="29123"/>
                      <a:pt x="2275" y="29123"/>
                    </a:cubicBezTo>
                    <a:lnTo>
                      <a:pt x="19063" y="29123"/>
                    </a:lnTo>
                    <a:cubicBezTo>
                      <a:pt x="21825" y="29123"/>
                      <a:pt x="21563" y="25670"/>
                      <a:pt x="20765" y="23539"/>
                    </a:cubicBezTo>
                    <a:cubicBezTo>
                      <a:pt x="18825" y="18360"/>
                      <a:pt x="12800" y="2334"/>
                      <a:pt x="12264" y="1489"/>
                    </a:cubicBezTo>
                    <a:cubicBezTo>
                      <a:pt x="11300" y="0"/>
                      <a:pt x="10026" y="0"/>
                      <a:pt x="9061" y="1489"/>
                    </a:cubicBezTo>
                    <a:cubicBezTo>
                      <a:pt x="9061" y="1513"/>
                      <a:pt x="9050" y="1524"/>
                      <a:pt x="9038" y="1548"/>
                    </a:cubicBezTo>
                    <a:cubicBezTo>
                      <a:pt x="9883" y="3310"/>
                      <a:pt x="14919" y="16741"/>
                      <a:pt x="16586" y="21194"/>
                    </a:cubicBezTo>
                    <a:close/>
                  </a:path>
                </a:pathLst>
              </a:custGeom>
              <a:solidFill>
                <a:srgbClr val="9C6061">
                  <a:alpha val="49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Google Shape;508;p28">
                <a:extLst>
                  <a:ext uri="{FF2B5EF4-FFF2-40B4-BE49-F238E27FC236}">
                    <a16:creationId xmlns:a16="http://schemas.microsoft.com/office/drawing/2014/main" id="{FC9DDAD4-C69C-EB15-D986-652352D1BD7C}"/>
                  </a:ext>
                </a:extLst>
              </p:cNvPr>
              <p:cNvSpPr/>
              <p:nvPr/>
            </p:nvSpPr>
            <p:spPr>
              <a:xfrm>
                <a:off x="7702717" y="3856619"/>
                <a:ext cx="187462" cy="301997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8978" extrusionOk="0">
                    <a:moveTo>
                      <a:pt x="5275" y="2298"/>
                    </a:moveTo>
                    <a:lnTo>
                      <a:pt x="3215" y="7775"/>
                    </a:lnTo>
                    <a:cubicBezTo>
                      <a:pt x="2905" y="8573"/>
                      <a:pt x="2012" y="8978"/>
                      <a:pt x="1215" y="8680"/>
                    </a:cubicBezTo>
                    <a:lnTo>
                      <a:pt x="1215" y="8680"/>
                    </a:lnTo>
                    <a:cubicBezTo>
                      <a:pt x="405" y="8382"/>
                      <a:pt x="0" y="7477"/>
                      <a:pt x="310" y="6680"/>
                    </a:cubicBezTo>
                    <a:lnTo>
                      <a:pt x="2370" y="1203"/>
                    </a:lnTo>
                    <a:cubicBezTo>
                      <a:pt x="2667" y="405"/>
                      <a:pt x="3572" y="0"/>
                      <a:pt x="4370" y="298"/>
                    </a:cubicBezTo>
                    <a:lnTo>
                      <a:pt x="4370" y="298"/>
                    </a:lnTo>
                    <a:cubicBezTo>
                      <a:pt x="5168" y="596"/>
                      <a:pt x="5572" y="1500"/>
                      <a:pt x="5275" y="2298"/>
                    </a:cubicBezTo>
                    <a:close/>
                  </a:path>
                </a:pathLst>
              </a:custGeom>
              <a:solidFill>
                <a:srgbClr val="FFFFFF">
                  <a:alpha val="3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09;p28">
                <a:extLst>
                  <a:ext uri="{FF2B5EF4-FFF2-40B4-BE49-F238E27FC236}">
                    <a16:creationId xmlns:a16="http://schemas.microsoft.com/office/drawing/2014/main" id="{9CD35FA9-75A6-A402-46EE-DF856B10052D}"/>
                  </a:ext>
                </a:extLst>
              </p:cNvPr>
              <p:cNvSpPr/>
              <p:nvPr/>
            </p:nvSpPr>
            <p:spPr>
              <a:xfrm>
                <a:off x="7880928" y="4408510"/>
                <a:ext cx="152210" cy="147803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394" extrusionOk="0">
                    <a:moveTo>
                      <a:pt x="3263" y="2227"/>
                    </a:moveTo>
                    <a:lnTo>
                      <a:pt x="3263" y="4393"/>
                    </a:lnTo>
                    <a:lnTo>
                      <a:pt x="3322" y="4393"/>
                    </a:lnTo>
                    <a:cubicBezTo>
                      <a:pt x="3977" y="4393"/>
                      <a:pt x="4525" y="3858"/>
                      <a:pt x="4525" y="3191"/>
                    </a:cubicBezTo>
                    <a:lnTo>
                      <a:pt x="4525" y="0"/>
                    </a:lnTo>
                    <a:lnTo>
                      <a:pt x="1" y="0"/>
                    </a:lnTo>
                    <a:lnTo>
                      <a:pt x="1" y="1024"/>
                    </a:lnTo>
                    <a:lnTo>
                      <a:pt x="2060" y="1024"/>
                    </a:lnTo>
                    <a:cubicBezTo>
                      <a:pt x="2715" y="1024"/>
                      <a:pt x="3263" y="1560"/>
                      <a:pt x="3263" y="2227"/>
                    </a:cubicBezTo>
                    <a:close/>
                  </a:path>
                </a:pathLst>
              </a:custGeom>
              <a:solidFill>
                <a:srgbClr val="7847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Google Shape;430;p28">
            <a:extLst>
              <a:ext uri="{FF2B5EF4-FFF2-40B4-BE49-F238E27FC236}">
                <a16:creationId xmlns:a16="http://schemas.microsoft.com/office/drawing/2014/main" id="{E29EC5FD-124A-5B81-E5C2-4DC378967599}"/>
              </a:ext>
            </a:extLst>
          </p:cNvPr>
          <p:cNvSpPr/>
          <p:nvPr/>
        </p:nvSpPr>
        <p:spPr>
          <a:xfrm>
            <a:off x="6691662" y="-1232563"/>
            <a:ext cx="2216117" cy="22384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32;p28">
            <a:extLst>
              <a:ext uri="{FF2B5EF4-FFF2-40B4-BE49-F238E27FC236}">
                <a16:creationId xmlns:a16="http://schemas.microsoft.com/office/drawing/2014/main" id="{37F82B72-FF81-8EAE-8843-D97326213589}"/>
              </a:ext>
            </a:extLst>
          </p:cNvPr>
          <p:cNvSpPr txBox="1">
            <a:spLocks/>
          </p:cNvSpPr>
          <p:nvPr/>
        </p:nvSpPr>
        <p:spPr>
          <a:xfrm>
            <a:off x="7305040" y="127560"/>
            <a:ext cx="2032000" cy="3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6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8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l"/>
            <a:r>
              <a:rPr lang="en" sz="1400" b="1" dirty="0">
                <a:solidFill>
                  <a:srgbClr val="4F4F4F"/>
                </a:solidFill>
              </a:rPr>
              <a:t>Febbraio  2026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CD0E7-878D-BFBE-B38B-58C8BBD27F02}"/>
              </a:ext>
            </a:extLst>
          </p:cNvPr>
          <p:cNvGrpSpPr/>
          <p:nvPr/>
        </p:nvGrpSpPr>
        <p:grpSpPr>
          <a:xfrm>
            <a:off x="2349663" y="2571158"/>
            <a:ext cx="1030499" cy="557191"/>
            <a:chOff x="2492786" y="2674527"/>
            <a:chExt cx="1030499" cy="55719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6" name="Google Shape;436;p28">
              <a:extLst>
                <a:ext uri="{FF2B5EF4-FFF2-40B4-BE49-F238E27FC236}">
                  <a16:creationId xmlns:a16="http://schemas.microsoft.com/office/drawing/2014/main" id="{097C24C5-30F9-ED9B-DAEE-0B33EAFC89C7}"/>
                </a:ext>
              </a:extLst>
            </p:cNvPr>
            <p:cNvSpPr/>
            <p:nvPr/>
          </p:nvSpPr>
          <p:spPr>
            <a:xfrm>
              <a:off x="2650530" y="2674527"/>
              <a:ext cx="872755" cy="557191"/>
            </a:xfrm>
            <a:custGeom>
              <a:avLst/>
              <a:gdLst/>
              <a:ahLst/>
              <a:cxnLst/>
              <a:rect l="l" t="t" r="r" b="b"/>
              <a:pathLst>
                <a:path w="10800" h="6895" extrusionOk="0">
                  <a:moveTo>
                    <a:pt x="822" y="6895"/>
                  </a:moveTo>
                  <a:lnTo>
                    <a:pt x="2775" y="6895"/>
                  </a:lnTo>
                  <a:lnTo>
                    <a:pt x="2775" y="4859"/>
                  </a:lnTo>
                  <a:cubicBezTo>
                    <a:pt x="2775" y="3406"/>
                    <a:pt x="3954" y="2227"/>
                    <a:pt x="5394" y="2227"/>
                  </a:cubicBezTo>
                  <a:lnTo>
                    <a:pt x="5394" y="2227"/>
                  </a:lnTo>
                  <a:cubicBezTo>
                    <a:pt x="6847" y="2227"/>
                    <a:pt x="8026" y="3406"/>
                    <a:pt x="8026" y="4859"/>
                  </a:cubicBezTo>
                  <a:lnTo>
                    <a:pt x="8026" y="6895"/>
                  </a:lnTo>
                  <a:lnTo>
                    <a:pt x="9978" y="6895"/>
                  </a:lnTo>
                  <a:cubicBezTo>
                    <a:pt x="10431" y="6895"/>
                    <a:pt x="10800" y="6526"/>
                    <a:pt x="10800" y="6085"/>
                  </a:cubicBezTo>
                  <a:lnTo>
                    <a:pt x="10800" y="822"/>
                  </a:lnTo>
                  <a:cubicBezTo>
                    <a:pt x="10800" y="370"/>
                    <a:pt x="10431" y="1"/>
                    <a:pt x="9978" y="1"/>
                  </a:cubicBezTo>
                  <a:lnTo>
                    <a:pt x="810" y="1"/>
                  </a:lnTo>
                  <a:cubicBezTo>
                    <a:pt x="370" y="1"/>
                    <a:pt x="1" y="370"/>
                    <a:pt x="1" y="822"/>
                  </a:cubicBezTo>
                  <a:lnTo>
                    <a:pt x="1" y="6085"/>
                  </a:lnTo>
                  <a:cubicBezTo>
                    <a:pt x="1" y="6526"/>
                    <a:pt x="370" y="6895"/>
                    <a:pt x="822" y="6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8">
              <a:extLst>
                <a:ext uri="{FF2B5EF4-FFF2-40B4-BE49-F238E27FC236}">
                  <a16:creationId xmlns:a16="http://schemas.microsoft.com/office/drawing/2014/main" id="{CA81EA7C-627B-0C7B-0967-CE22673A7C2E}"/>
                </a:ext>
              </a:extLst>
            </p:cNvPr>
            <p:cNvSpPr/>
            <p:nvPr/>
          </p:nvSpPr>
          <p:spPr>
            <a:xfrm>
              <a:off x="2492786" y="2674527"/>
              <a:ext cx="872755" cy="557191"/>
            </a:xfrm>
            <a:custGeom>
              <a:avLst/>
              <a:gdLst/>
              <a:ahLst/>
              <a:cxnLst/>
              <a:rect l="l" t="t" r="r" b="b"/>
              <a:pathLst>
                <a:path w="10800" h="6895" extrusionOk="0">
                  <a:moveTo>
                    <a:pt x="822" y="6895"/>
                  </a:moveTo>
                  <a:lnTo>
                    <a:pt x="2774" y="6895"/>
                  </a:lnTo>
                  <a:lnTo>
                    <a:pt x="2774" y="4859"/>
                  </a:lnTo>
                  <a:cubicBezTo>
                    <a:pt x="2774" y="3406"/>
                    <a:pt x="3953" y="2227"/>
                    <a:pt x="5394" y="2227"/>
                  </a:cubicBezTo>
                  <a:lnTo>
                    <a:pt x="5394" y="2227"/>
                  </a:lnTo>
                  <a:cubicBezTo>
                    <a:pt x="6846" y="2227"/>
                    <a:pt x="8025" y="3406"/>
                    <a:pt x="8025" y="4859"/>
                  </a:cubicBezTo>
                  <a:lnTo>
                    <a:pt x="8025" y="6895"/>
                  </a:lnTo>
                  <a:lnTo>
                    <a:pt x="9978" y="6895"/>
                  </a:lnTo>
                  <a:cubicBezTo>
                    <a:pt x="10430" y="6895"/>
                    <a:pt x="10799" y="6526"/>
                    <a:pt x="10799" y="6085"/>
                  </a:cubicBezTo>
                  <a:lnTo>
                    <a:pt x="10799" y="822"/>
                  </a:lnTo>
                  <a:cubicBezTo>
                    <a:pt x="10799" y="370"/>
                    <a:pt x="10430" y="1"/>
                    <a:pt x="9978" y="1"/>
                  </a:cubicBezTo>
                  <a:lnTo>
                    <a:pt x="822" y="1"/>
                  </a:lnTo>
                  <a:cubicBezTo>
                    <a:pt x="369" y="1"/>
                    <a:pt x="0" y="370"/>
                    <a:pt x="0" y="822"/>
                  </a:cubicBezTo>
                  <a:lnTo>
                    <a:pt x="0" y="6085"/>
                  </a:lnTo>
                  <a:cubicBezTo>
                    <a:pt x="0" y="6526"/>
                    <a:pt x="369" y="6895"/>
                    <a:pt x="822" y="6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>
              <a:extLst>
                <a:ext uri="{FF2B5EF4-FFF2-40B4-BE49-F238E27FC236}">
                  <a16:creationId xmlns:a16="http://schemas.microsoft.com/office/drawing/2014/main" id="{12628B5E-A203-2AF2-8615-4CE15EF631BF}"/>
                </a:ext>
              </a:extLst>
            </p:cNvPr>
            <p:cNvSpPr/>
            <p:nvPr/>
          </p:nvSpPr>
          <p:spPr>
            <a:xfrm>
              <a:off x="2536990" y="2725518"/>
              <a:ext cx="103034" cy="236776"/>
            </a:xfrm>
            <a:custGeom>
              <a:avLst/>
              <a:gdLst/>
              <a:ahLst/>
              <a:cxnLst/>
              <a:rect l="l" t="t" r="r" b="b"/>
              <a:pathLst>
                <a:path w="1275" h="2930" extrusionOk="0">
                  <a:moveTo>
                    <a:pt x="632" y="1"/>
                  </a:moveTo>
                  <a:lnTo>
                    <a:pt x="632" y="1"/>
                  </a:lnTo>
                  <a:cubicBezTo>
                    <a:pt x="989" y="1"/>
                    <a:pt x="1275" y="299"/>
                    <a:pt x="1275" y="644"/>
                  </a:cubicBezTo>
                  <a:lnTo>
                    <a:pt x="1275" y="2287"/>
                  </a:lnTo>
                  <a:cubicBezTo>
                    <a:pt x="1275" y="2644"/>
                    <a:pt x="989" y="2930"/>
                    <a:pt x="632" y="2930"/>
                  </a:cubicBezTo>
                  <a:lnTo>
                    <a:pt x="632" y="2930"/>
                  </a:lnTo>
                  <a:cubicBezTo>
                    <a:pt x="287" y="2930"/>
                    <a:pt x="1" y="2644"/>
                    <a:pt x="1" y="2287"/>
                  </a:cubicBezTo>
                  <a:lnTo>
                    <a:pt x="1" y="644"/>
                  </a:lnTo>
                  <a:cubicBezTo>
                    <a:pt x="1" y="299"/>
                    <a:pt x="287" y="1"/>
                    <a:pt x="632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>
              <a:extLst>
                <a:ext uri="{FF2B5EF4-FFF2-40B4-BE49-F238E27FC236}">
                  <a16:creationId xmlns:a16="http://schemas.microsoft.com/office/drawing/2014/main" id="{AF0D404A-E9D4-DF77-C311-746937DA9DA0}"/>
                </a:ext>
              </a:extLst>
            </p:cNvPr>
            <p:cNvSpPr/>
            <p:nvPr/>
          </p:nvSpPr>
          <p:spPr>
            <a:xfrm>
              <a:off x="2536990" y="2999788"/>
              <a:ext cx="103034" cy="107801"/>
            </a:xfrm>
            <a:custGeom>
              <a:avLst/>
              <a:gdLst/>
              <a:ahLst/>
              <a:cxnLst/>
              <a:rect l="l" t="t" r="r" b="b"/>
              <a:pathLst>
                <a:path w="1275" h="1334" extrusionOk="0">
                  <a:moveTo>
                    <a:pt x="632" y="0"/>
                  </a:moveTo>
                  <a:lnTo>
                    <a:pt x="632" y="0"/>
                  </a:lnTo>
                  <a:cubicBezTo>
                    <a:pt x="989" y="0"/>
                    <a:pt x="1275" y="286"/>
                    <a:pt x="1275" y="643"/>
                  </a:cubicBezTo>
                  <a:lnTo>
                    <a:pt x="1275" y="703"/>
                  </a:lnTo>
                  <a:cubicBezTo>
                    <a:pt x="1275" y="1048"/>
                    <a:pt x="989" y="1334"/>
                    <a:pt x="632" y="1334"/>
                  </a:cubicBezTo>
                  <a:lnTo>
                    <a:pt x="632" y="1334"/>
                  </a:lnTo>
                  <a:cubicBezTo>
                    <a:pt x="287" y="1334"/>
                    <a:pt x="1" y="1048"/>
                    <a:pt x="1" y="703"/>
                  </a:cubicBezTo>
                  <a:lnTo>
                    <a:pt x="1" y="643"/>
                  </a:lnTo>
                  <a:cubicBezTo>
                    <a:pt x="1" y="286"/>
                    <a:pt x="287" y="0"/>
                    <a:pt x="632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2985DC-C24C-AC30-8756-0302D57A3021}"/>
              </a:ext>
            </a:extLst>
          </p:cNvPr>
          <p:cNvGrpSpPr/>
          <p:nvPr/>
        </p:nvGrpSpPr>
        <p:grpSpPr>
          <a:xfrm>
            <a:off x="2140088" y="3123130"/>
            <a:ext cx="1452901" cy="677436"/>
            <a:chOff x="2386578" y="3298061"/>
            <a:chExt cx="1452901" cy="677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0" name="Google Shape;440;p28">
              <a:extLst>
                <a:ext uri="{FF2B5EF4-FFF2-40B4-BE49-F238E27FC236}">
                  <a16:creationId xmlns:a16="http://schemas.microsoft.com/office/drawing/2014/main" id="{E56E5CB5-8935-5F15-F384-428A4D68A0CC}"/>
                </a:ext>
              </a:extLst>
            </p:cNvPr>
            <p:cNvSpPr/>
            <p:nvPr/>
          </p:nvSpPr>
          <p:spPr>
            <a:xfrm>
              <a:off x="2569377" y="3298061"/>
              <a:ext cx="1270102" cy="677436"/>
            </a:xfrm>
            <a:custGeom>
              <a:avLst/>
              <a:gdLst/>
              <a:ahLst/>
              <a:cxnLst/>
              <a:rect l="l" t="t" r="r" b="b"/>
              <a:pathLst>
                <a:path w="15717" h="8383" extrusionOk="0">
                  <a:moveTo>
                    <a:pt x="989" y="8382"/>
                  </a:moveTo>
                  <a:lnTo>
                    <a:pt x="4668" y="8382"/>
                  </a:lnTo>
                  <a:lnTo>
                    <a:pt x="4668" y="5894"/>
                  </a:lnTo>
                  <a:cubicBezTo>
                    <a:pt x="4668" y="4144"/>
                    <a:pt x="6097" y="2715"/>
                    <a:pt x="7859" y="2715"/>
                  </a:cubicBezTo>
                  <a:lnTo>
                    <a:pt x="7859" y="2715"/>
                  </a:lnTo>
                  <a:cubicBezTo>
                    <a:pt x="9609" y="2715"/>
                    <a:pt x="11038" y="4144"/>
                    <a:pt x="11038" y="5894"/>
                  </a:cubicBezTo>
                  <a:lnTo>
                    <a:pt x="11038" y="8382"/>
                  </a:lnTo>
                  <a:lnTo>
                    <a:pt x="14717" y="8382"/>
                  </a:lnTo>
                  <a:cubicBezTo>
                    <a:pt x="15265" y="8382"/>
                    <a:pt x="15717" y="7930"/>
                    <a:pt x="15717" y="7394"/>
                  </a:cubicBezTo>
                  <a:lnTo>
                    <a:pt x="15717" y="1001"/>
                  </a:lnTo>
                  <a:cubicBezTo>
                    <a:pt x="15717" y="453"/>
                    <a:pt x="15265" y="1"/>
                    <a:pt x="14717" y="1"/>
                  </a:cubicBezTo>
                  <a:lnTo>
                    <a:pt x="989" y="1"/>
                  </a:lnTo>
                  <a:cubicBezTo>
                    <a:pt x="441" y="1"/>
                    <a:pt x="1" y="453"/>
                    <a:pt x="1" y="1001"/>
                  </a:cubicBezTo>
                  <a:lnTo>
                    <a:pt x="1" y="7394"/>
                  </a:lnTo>
                  <a:cubicBezTo>
                    <a:pt x="1" y="7930"/>
                    <a:pt x="441" y="8382"/>
                    <a:pt x="989" y="8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>
              <a:extLst>
                <a:ext uri="{FF2B5EF4-FFF2-40B4-BE49-F238E27FC236}">
                  <a16:creationId xmlns:a16="http://schemas.microsoft.com/office/drawing/2014/main" id="{1665E43A-9612-4901-F13B-9E91AE701035}"/>
                </a:ext>
              </a:extLst>
            </p:cNvPr>
            <p:cNvSpPr/>
            <p:nvPr/>
          </p:nvSpPr>
          <p:spPr>
            <a:xfrm>
              <a:off x="2386578" y="3298061"/>
              <a:ext cx="1270102" cy="677436"/>
            </a:xfrm>
            <a:custGeom>
              <a:avLst/>
              <a:gdLst/>
              <a:ahLst/>
              <a:cxnLst/>
              <a:rect l="l" t="t" r="r" b="b"/>
              <a:pathLst>
                <a:path w="15717" h="8383" extrusionOk="0">
                  <a:moveTo>
                    <a:pt x="1001" y="8382"/>
                  </a:moveTo>
                  <a:lnTo>
                    <a:pt x="4680" y="8382"/>
                  </a:lnTo>
                  <a:lnTo>
                    <a:pt x="4680" y="5894"/>
                  </a:lnTo>
                  <a:cubicBezTo>
                    <a:pt x="4680" y="4144"/>
                    <a:pt x="6108" y="2715"/>
                    <a:pt x="7859" y="2715"/>
                  </a:cubicBezTo>
                  <a:lnTo>
                    <a:pt x="7859" y="2715"/>
                  </a:lnTo>
                  <a:cubicBezTo>
                    <a:pt x="9621" y="2715"/>
                    <a:pt x="11050" y="4144"/>
                    <a:pt x="11050" y="5894"/>
                  </a:cubicBezTo>
                  <a:lnTo>
                    <a:pt x="11050" y="8382"/>
                  </a:lnTo>
                  <a:lnTo>
                    <a:pt x="14729" y="8382"/>
                  </a:lnTo>
                  <a:cubicBezTo>
                    <a:pt x="15276" y="8382"/>
                    <a:pt x="15717" y="7930"/>
                    <a:pt x="15717" y="7394"/>
                  </a:cubicBezTo>
                  <a:lnTo>
                    <a:pt x="15717" y="1001"/>
                  </a:lnTo>
                  <a:cubicBezTo>
                    <a:pt x="15717" y="453"/>
                    <a:pt x="15276" y="1"/>
                    <a:pt x="14729" y="1"/>
                  </a:cubicBezTo>
                  <a:lnTo>
                    <a:pt x="1001" y="1"/>
                  </a:lnTo>
                  <a:cubicBezTo>
                    <a:pt x="453" y="1"/>
                    <a:pt x="1" y="453"/>
                    <a:pt x="1" y="1001"/>
                  </a:cubicBezTo>
                  <a:lnTo>
                    <a:pt x="1" y="7394"/>
                  </a:lnTo>
                  <a:cubicBezTo>
                    <a:pt x="1" y="7930"/>
                    <a:pt x="453" y="8382"/>
                    <a:pt x="1001" y="8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>
              <a:extLst>
                <a:ext uri="{FF2B5EF4-FFF2-40B4-BE49-F238E27FC236}">
                  <a16:creationId xmlns:a16="http://schemas.microsoft.com/office/drawing/2014/main" id="{2FE00D64-DDB2-A3B1-73E6-36434D2F981B}"/>
                </a:ext>
              </a:extLst>
            </p:cNvPr>
            <p:cNvSpPr/>
            <p:nvPr/>
          </p:nvSpPr>
          <p:spPr>
            <a:xfrm>
              <a:off x="2459709" y="3382750"/>
              <a:ext cx="103034" cy="235805"/>
            </a:xfrm>
            <a:custGeom>
              <a:avLst/>
              <a:gdLst/>
              <a:ahLst/>
              <a:cxnLst/>
              <a:rect l="l" t="t" r="r" b="b"/>
              <a:pathLst>
                <a:path w="1275" h="2918" extrusionOk="0">
                  <a:moveTo>
                    <a:pt x="631" y="0"/>
                  </a:moveTo>
                  <a:lnTo>
                    <a:pt x="631" y="0"/>
                  </a:lnTo>
                  <a:cubicBezTo>
                    <a:pt x="977" y="0"/>
                    <a:pt x="1274" y="286"/>
                    <a:pt x="1274" y="631"/>
                  </a:cubicBezTo>
                  <a:lnTo>
                    <a:pt x="1274" y="2286"/>
                  </a:lnTo>
                  <a:cubicBezTo>
                    <a:pt x="1274" y="2632"/>
                    <a:pt x="989" y="2917"/>
                    <a:pt x="631" y="2917"/>
                  </a:cubicBezTo>
                  <a:lnTo>
                    <a:pt x="631" y="2917"/>
                  </a:lnTo>
                  <a:cubicBezTo>
                    <a:pt x="286" y="2917"/>
                    <a:pt x="0" y="2632"/>
                    <a:pt x="0" y="2286"/>
                  </a:cubicBezTo>
                  <a:lnTo>
                    <a:pt x="0" y="631"/>
                  </a:lnTo>
                  <a:cubicBezTo>
                    <a:pt x="0" y="286"/>
                    <a:pt x="286" y="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>
              <a:extLst>
                <a:ext uri="{FF2B5EF4-FFF2-40B4-BE49-F238E27FC236}">
                  <a16:creationId xmlns:a16="http://schemas.microsoft.com/office/drawing/2014/main" id="{AC782C04-608A-5DBD-13DC-C145589C4B65}"/>
                </a:ext>
              </a:extLst>
            </p:cNvPr>
            <p:cNvSpPr/>
            <p:nvPr/>
          </p:nvSpPr>
          <p:spPr>
            <a:xfrm>
              <a:off x="2459709" y="3655968"/>
              <a:ext cx="103034" cy="107882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74" y="286"/>
                    <a:pt x="1274" y="644"/>
                  </a:cubicBezTo>
                  <a:lnTo>
                    <a:pt x="1274" y="703"/>
                  </a:lnTo>
                  <a:cubicBezTo>
                    <a:pt x="1274" y="1048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48"/>
                    <a:pt x="0" y="703"/>
                  </a:cubicBezTo>
                  <a:lnTo>
                    <a:pt x="0" y="644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40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>
          <a:extLst>
            <a:ext uri="{FF2B5EF4-FFF2-40B4-BE49-F238E27FC236}">
              <a16:creationId xmlns:a16="http://schemas.microsoft.com/office/drawing/2014/main" id="{FD619BB1-A236-B2B3-C0E7-4B82545A7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35;p36">
            <a:extLst>
              <a:ext uri="{FF2B5EF4-FFF2-40B4-BE49-F238E27FC236}">
                <a16:creationId xmlns:a16="http://schemas.microsoft.com/office/drawing/2014/main" id="{18411D0B-F352-BE45-AAD6-7FD13B8934C9}"/>
              </a:ext>
            </a:extLst>
          </p:cNvPr>
          <p:cNvSpPr/>
          <p:nvPr/>
        </p:nvSpPr>
        <p:spPr>
          <a:xfrm flipH="1">
            <a:off x="6676002" y="1868748"/>
            <a:ext cx="1573918" cy="15739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Freeform: Shape 903">
            <a:extLst>
              <a:ext uri="{FF2B5EF4-FFF2-40B4-BE49-F238E27FC236}">
                <a16:creationId xmlns:a16="http://schemas.microsoft.com/office/drawing/2014/main" id="{09E66DBB-29E5-9A96-ADD9-CD3B3EBE709B}"/>
              </a:ext>
            </a:extLst>
          </p:cNvPr>
          <p:cNvSpPr/>
          <p:nvPr/>
        </p:nvSpPr>
        <p:spPr>
          <a:xfrm>
            <a:off x="385177" y="2644140"/>
            <a:ext cx="2401203" cy="2108778"/>
          </a:xfrm>
          <a:custGeom>
            <a:avLst/>
            <a:gdLst>
              <a:gd name="csX0" fmla="*/ 838865 w 1905665"/>
              <a:gd name="csY0" fmla="*/ 0 h 1793818"/>
              <a:gd name="csX1" fmla="*/ 361345 w 1905665"/>
              <a:gd name="csY1" fmla="*/ 467360 h 1793818"/>
              <a:gd name="csX2" fmla="*/ 46385 w 1905665"/>
              <a:gd name="csY2" fmla="*/ 985520 h 1793818"/>
              <a:gd name="csX3" fmla="*/ 5745 w 1905665"/>
              <a:gd name="csY3" fmla="*/ 1351280 h 1793818"/>
              <a:gd name="csX4" fmla="*/ 87025 w 1905665"/>
              <a:gd name="csY4" fmla="*/ 1615440 h 1793818"/>
              <a:gd name="csX5" fmla="*/ 330865 w 1905665"/>
              <a:gd name="csY5" fmla="*/ 1767840 h 1793818"/>
              <a:gd name="csX6" fmla="*/ 554385 w 1905665"/>
              <a:gd name="csY6" fmla="*/ 1788160 h 1793818"/>
              <a:gd name="csX7" fmla="*/ 727105 w 1905665"/>
              <a:gd name="csY7" fmla="*/ 1706880 h 1793818"/>
              <a:gd name="csX8" fmla="*/ 849025 w 1905665"/>
              <a:gd name="csY8" fmla="*/ 1554480 h 1793818"/>
              <a:gd name="csX9" fmla="*/ 930305 w 1905665"/>
              <a:gd name="csY9" fmla="*/ 1300480 h 1793818"/>
              <a:gd name="csX10" fmla="*/ 920145 w 1905665"/>
              <a:gd name="csY10" fmla="*/ 1137920 h 1793818"/>
              <a:gd name="csX11" fmla="*/ 838865 w 1905665"/>
              <a:gd name="csY11" fmla="*/ 1056640 h 1793818"/>
              <a:gd name="csX12" fmla="*/ 676305 w 1905665"/>
              <a:gd name="csY12" fmla="*/ 1087120 h 1793818"/>
              <a:gd name="csX13" fmla="*/ 635665 w 1905665"/>
              <a:gd name="csY13" fmla="*/ 1198880 h 1793818"/>
              <a:gd name="csX14" fmla="*/ 625505 w 1905665"/>
              <a:gd name="csY14" fmla="*/ 1290320 h 1793818"/>
              <a:gd name="csX15" fmla="*/ 645825 w 1905665"/>
              <a:gd name="csY15" fmla="*/ 1402080 h 1793818"/>
              <a:gd name="csX16" fmla="*/ 737265 w 1905665"/>
              <a:gd name="csY16" fmla="*/ 1503680 h 1793818"/>
              <a:gd name="csX17" fmla="*/ 828705 w 1905665"/>
              <a:gd name="csY17" fmla="*/ 1544320 h 1793818"/>
              <a:gd name="csX18" fmla="*/ 1011585 w 1905665"/>
              <a:gd name="csY18" fmla="*/ 1584960 h 1793818"/>
              <a:gd name="csX19" fmla="*/ 1316385 w 1905665"/>
              <a:gd name="csY19" fmla="*/ 1615440 h 1793818"/>
              <a:gd name="csX20" fmla="*/ 1600865 w 1905665"/>
              <a:gd name="csY20" fmla="*/ 1595120 h 1793818"/>
              <a:gd name="csX21" fmla="*/ 1743105 w 1905665"/>
              <a:gd name="csY21" fmla="*/ 1524000 h 1793818"/>
              <a:gd name="csX22" fmla="*/ 1905665 w 1905665"/>
              <a:gd name="csY22" fmla="*/ 1432560 h 17938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1905665" h="1793818">
                <a:moveTo>
                  <a:pt x="838865" y="0"/>
                </a:moveTo>
                <a:cubicBezTo>
                  <a:pt x="666145" y="151553"/>
                  <a:pt x="493425" y="303107"/>
                  <a:pt x="361345" y="467360"/>
                </a:cubicBezTo>
                <a:cubicBezTo>
                  <a:pt x="229265" y="631613"/>
                  <a:pt x="105652" y="838200"/>
                  <a:pt x="46385" y="985520"/>
                </a:cubicBezTo>
                <a:cubicBezTo>
                  <a:pt x="-12882" y="1132840"/>
                  <a:pt x="-1028" y="1246293"/>
                  <a:pt x="5745" y="1351280"/>
                </a:cubicBezTo>
                <a:cubicBezTo>
                  <a:pt x="12518" y="1456267"/>
                  <a:pt x="32838" y="1546013"/>
                  <a:pt x="87025" y="1615440"/>
                </a:cubicBezTo>
                <a:cubicBezTo>
                  <a:pt x="141212" y="1684867"/>
                  <a:pt x="252972" y="1739053"/>
                  <a:pt x="330865" y="1767840"/>
                </a:cubicBezTo>
                <a:cubicBezTo>
                  <a:pt x="408758" y="1796627"/>
                  <a:pt x="488345" y="1798320"/>
                  <a:pt x="554385" y="1788160"/>
                </a:cubicBezTo>
                <a:cubicBezTo>
                  <a:pt x="620425" y="1778000"/>
                  <a:pt x="677998" y="1745827"/>
                  <a:pt x="727105" y="1706880"/>
                </a:cubicBezTo>
                <a:cubicBezTo>
                  <a:pt x="776212" y="1667933"/>
                  <a:pt x="815158" y="1622213"/>
                  <a:pt x="849025" y="1554480"/>
                </a:cubicBezTo>
                <a:cubicBezTo>
                  <a:pt x="882892" y="1486747"/>
                  <a:pt x="918452" y="1369907"/>
                  <a:pt x="930305" y="1300480"/>
                </a:cubicBezTo>
                <a:cubicBezTo>
                  <a:pt x="942158" y="1231053"/>
                  <a:pt x="935385" y="1178560"/>
                  <a:pt x="920145" y="1137920"/>
                </a:cubicBezTo>
                <a:cubicBezTo>
                  <a:pt x="904905" y="1097280"/>
                  <a:pt x="879505" y="1065107"/>
                  <a:pt x="838865" y="1056640"/>
                </a:cubicBezTo>
                <a:cubicBezTo>
                  <a:pt x="798225" y="1048173"/>
                  <a:pt x="710172" y="1063413"/>
                  <a:pt x="676305" y="1087120"/>
                </a:cubicBezTo>
                <a:cubicBezTo>
                  <a:pt x="642438" y="1110827"/>
                  <a:pt x="644132" y="1165013"/>
                  <a:pt x="635665" y="1198880"/>
                </a:cubicBezTo>
                <a:cubicBezTo>
                  <a:pt x="627198" y="1232747"/>
                  <a:pt x="623812" y="1256453"/>
                  <a:pt x="625505" y="1290320"/>
                </a:cubicBezTo>
                <a:cubicBezTo>
                  <a:pt x="627198" y="1324187"/>
                  <a:pt x="627198" y="1366520"/>
                  <a:pt x="645825" y="1402080"/>
                </a:cubicBezTo>
                <a:cubicBezTo>
                  <a:pt x="664452" y="1437640"/>
                  <a:pt x="706785" y="1479973"/>
                  <a:pt x="737265" y="1503680"/>
                </a:cubicBezTo>
                <a:cubicBezTo>
                  <a:pt x="767745" y="1527387"/>
                  <a:pt x="782985" y="1530773"/>
                  <a:pt x="828705" y="1544320"/>
                </a:cubicBezTo>
                <a:cubicBezTo>
                  <a:pt x="874425" y="1557867"/>
                  <a:pt x="930305" y="1573107"/>
                  <a:pt x="1011585" y="1584960"/>
                </a:cubicBezTo>
                <a:cubicBezTo>
                  <a:pt x="1092865" y="1596813"/>
                  <a:pt x="1218172" y="1613747"/>
                  <a:pt x="1316385" y="1615440"/>
                </a:cubicBezTo>
                <a:cubicBezTo>
                  <a:pt x="1414598" y="1617133"/>
                  <a:pt x="1529745" y="1610360"/>
                  <a:pt x="1600865" y="1595120"/>
                </a:cubicBezTo>
                <a:cubicBezTo>
                  <a:pt x="1671985" y="1579880"/>
                  <a:pt x="1692305" y="1551093"/>
                  <a:pt x="1743105" y="1524000"/>
                </a:cubicBezTo>
                <a:cubicBezTo>
                  <a:pt x="1793905" y="1496907"/>
                  <a:pt x="1544985" y="1408853"/>
                  <a:pt x="1905665" y="143256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++++++++++++++++++++++++++++++++++++</a:t>
            </a:r>
          </a:p>
        </p:txBody>
      </p:sp>
      <p:sp>
        <p:nvSpPr>
          <p:cNvPr id="897" name="Google Shape;935;p36">
            <a:extLst>
              <a:ext uri="{FF2B5EF4-FFF2-40B4-BE49-F238E27FC236}">
                <a16:creationId xmlns:a16="http://schemas.microsoft.com/office/drawing/2014/main" id="{1B557753-265F-F9BE-A734-7E55116145B2}"/>
              </a:ext>
            </a:extLst>
          </p:cNvPr>
          <p:cNvSpPr/>
          <p:nvPr/>
        </p:nvSpPr>
        <p:spPr>
          <a:xfrm flipH="1">
            <a:off x="2977762" y="3225108"/>
            <a:ext cx="1573918" cy="15739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6">
            <a:extLst>
              <a:ext uri="{FF2B5EF4-FFF2-40B4-BE49-F238E27FC236}">
                <a16:creationId xmlns:a16="http://schemas.microsoft.com/office/drawing/2014/main" id="{3BD164B5-792F-1A5B-9822-6B0A559934EA}"/>
              </a:ext>
            </a:extLst>
          </p:cNvPr>
          <p:cNvSpPr/>
          <p:nvPr/>
        </p:nvSpPr>
        <p:spPr>
          <a:xfrm>
            <a:off x="8264178" y="4448270"/>
            <a:ext cx="590700" cy="59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6">
            <a:extLst>
              <a:ext uri="{FF2B5EF4-FFF2-40B4-BE49-F238E27FC236}">
                <a16:creationId xmlns:a16="http://schemas.microsoft.com/office/drawing/2014/main" id="{E629E7CB-ACA0-557B-D151-1C6C565B2345}"/>
              </a:ext>
            </a:extLst>
          </p:cNvPr>
          <p:cNvSpPr/>
          <p:nvPr/>
        </p:nvSpPr>
        <p:spPr>
          <a:xfrm flipH="1">
            <a:off x="1659502" y="1348048"/>
            <a:ext cx="1539000" cy="153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E5EA1D11-96E5-B517-9B81-79EFB37EE98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83179" y="1696720"/>
            <a:ext cx="1920241" cy="580411"/>
          </a:xfrm>
        </p:spPr>
        <p:txBody>
          <a:bodyPr/>
          <a:lstStyle/>
          <a:p>
            <a:r>
              <a:rPr lang="it-IT" sz="3200" dirty="0"/>
              <a:t>380.000</a:t>
            </a:r>
            <a:endParaRPr lang="en-US" sz="3200" dirty="0"/>
          </a:p>
        </p:txBody>
      </p:sp>
      <p:sp>
        <p:nvSpPr>
          <p:cNvPr id="63" name="Subtitle 62">
            <a:extLst>
              <a:ext uri="{FF2B5EF4-FFF2-40B4-BE49-F238E27FC236}">
                <a16:creationId xmlns:a16="http://schemas.microsoft.com/office/drawing/2014/main" id="{607545CE-D33A-85B2-EB92-1C5AE08619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725295" y="2099330"/>
            <a:ext cx="2042285" cy="572750"/>
          </a:xfrm>
        </p:spPr>
        <p:txBody>
          <a:bodyPr/>
          <a:lstStyle/>
          <a:p>
            <a:pPr marL="0" indent="-180000"/>
            <a:r>
              <a:rPr lang="it-IT" dirty="0"/>
              <a:t>Nuovi giocattoli venduti ogni giorno in Italia</a:t>
            </a:r>
            <a:endParaRPr lang="en-US" dirty="0"/>
          </a:p>
        </p:txBody>
      </p:sp>
      <p:sp>
        <p:nvSpPr>
          <p:cNvPr id="899" name="Subtitle 22">
            <a:extLst>
              <a:ext uri="{FF2B5EF4-FFF2-40B4-BE49-F238E27FC236}">
                <a16:creationId xmlns:a16="http://schemas.microsoft.com/office/drawing/2014/main" id="{8CF7184B-1FED-2B0C-9504-C470D0E77BE4}"/>
              </a:ext>
            </a:extLst>
          </p:cNvPr>
          <p:cNvSpPr txBox="1">
            <a:spLocks/>
          </p:cNvSpPr>
          <p:nvPr/>
        </p:nvSpPr>
        <p:spPr>
          <a:xfrm>
            <a:off x="3769235" y="3566160"/>
            <a:ext cx="2233500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it-IT" sz="3200" dirty="0"/>
              <a:t>1,09 kg</a:t>
            </a:r>
            <a:endParaRPr lang="en-US" sz="3200" dirty="0"/>
          </a:p>
        </p:txBody>
      </p:sp>
      <p:grpSp>
        <p:nvGrpSpPr>
          <p:cNvPr id="905" name="Google Shape;5965;p60">
            <a:extLst>
              <a:ext uri="{FF2B5EF4-FFF2-40B4-BE49-F238E27FC236}">
                <a16:creationId xmlns:a16="http://schemas.microsoft.com/office/drawing/2014/main" id="{727DAFEC-6947-A1F3-5EC3-7271075961F3}"/>
              </a:ext>
            </a:extLst>
          </p:cNvPr>
          <p:cNvGrpSpPr/>
          <p:nvPr/>
        </p:nvGrpSpPr>
        <p:grpSpPr>
          <a:xfrm>
            <a:off x="1831338" y="3526907"/>
            <a:ext cx="2001521" cy="1175091"/>
            <a:chOff x="2488327" y="3248854"/>
            <a:chExt cx="306105" cy="1797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49" name="Google Shape;5966;p60">
              <a:extLst>
                <a:ext uri="{FF2B5EF4-FFF2-40B4-BE49-F238E27FC236}">
                  <a16:creationId xmlns:a16="http://schemas.microsoft.com/office/drawing/2014/main" id="{D9A1F3C0-F6F0-9F5A-78DB-D64663F10676}"/>
                </a:ext>
              </a:extLst>
            </p:cNvPr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5969;p60">
              <a:extLst>
                <a:ext uri="{FF2B5EF4-FFF2-40B4-BE49-F238E27FC236}">
                  <a16:creationId xmlns:a16="http://schemas.microsoft.com/office/drawing/2014/main" id="{FD10B125-7D96-98DE-3A1B-1D0124976ABB}"/>
                </a:ext>
              </a:extLst>
            </p:cNvPr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5970;p60">
              <a:extLst>
                <a:ext uri="{FF2B5EF4-FFF2-40B4-BE49-F238E27FC236}">
                  <a16:creationId xmlns:a16="http://schemas.microsoft.com/office/drawing/2014/main" id="{3268009B-CF95-4D47-59BB-9022FB0C6D00}"/>
                </a:ext>
              </a:extLst>
            </p:cNvPr>
            <p:cNvSpPr/>
            <p:nvPr/>
          </p:nvSpPr>
          <p:spPr>
            <a:xfrm>
              <a:off x="2565442" y="3305693"/>
              <a:ext cx="228990" cy="122875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5" name="Subtitle 62">
            <a:extLst>
              <a:ext uri="{FF2B5EF4-FFF2-40B4-BE49-F238E27FC236}">
                <a16:creationId xmlns:a16="http://schemas.microsoft.com/office/drawing/2014/main" id="{D39DF247-3594-A116-CA27-A214B681B713}"/>
              </a:ext>
            </a:extLst>
          </p:cNvPr>
          <p:cNvSpPr txBox="1">
            <a:spLocks/>
          </p:cNvSpPr>
          <p:nvPr/>
        </p:nvSpPr>
        <p:spPr>
          <a:xfrm>
            <a:off x="3941955" y="3971310"/>
            <a:ext cx="2042285" cy="5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/>
            <a:r>
              <a:rPr lang="it-IT" dirty="0"/>
              <a:t>Produzione media di CO</a:t>
            </a:r>
            <a:r>
              <a:rPr lang="it-IT" sz="800" dirty="0"/>
              <a:t>2 </a:t>
            </a:r>
            <a:r>
              <a:rPr lang="it-IT" sz="900" dirty="0"/>
              <a:t> </a:t>
            </a:r>
            <a:r>
              <a:rPr lang="it-IT" dirty="0"/>
              <a:t>per un nuovo giocattolo</a:t>
            </a:r>
            <a:endParaRPr lang="en-US" dirty="0"/>
          </a:p>
        </p:txBody>
      </p:sp>
      <p:sp>
        <p:nvSpPr>
          <p:cNvPr id="962" name="Freeform: Shape 961">
            <a:extLst>
              <a:ext uri="{FF2B5EF4-FFF2-40B4-BE49-F238E27FC236}">
                <a16:creationId xmlns:a16="http://schemas.microsoft.com/office/drawing/2014/main" id="{986BA378-7189-7792-5C29-3ACA185989BE}"/>
              </a:ext>
            </a:extLst>
          </p:cNvPr>
          <p:cNvSpPr/>
          <p:nvPr/>
        </p:nvSpPr>
        <p:spPr>
          <a:xfrm>
            <a:off x="2176780" y="1119105"/>
            <a:ext cx="6083728" cy="1230395"/>
          </a:xfrm>
          <a:custGeom>
            <a:avLst/>
            <a:gdLst>
              <a:gd name="csX0" fmla="*/ 0 w 6083728"/>
              <a:gd name="csY0" fmla="*/ 895115 h 1230395"/>
              <a:gd name="csX1" fmla="*/ 1381760 w 6083728"/>
              <a:gd name="csY1" fmla="*/ 204235 h 1230395"/>
              <a:gd name="csX2" fmla="*/ 2936240 w 6083728"/>
              <a:gd name="csY2" fmla="*/ 1035 h 1230395"/>
              <a:gd name="csX3" fmla="*/ 4439920 w 6083728"/>
              <a:gd name="csY3" fmla="*/ 265195 h 1230395"/>
              <a:gd name="csX4" fmla="*/ 5506720 w 6083728"/>
              <a:gd name="csY4" fmla="*/ 732555 h 1230395"/>
              <a:gd name="csX5" fmla="*/ 5923280 w 6083728"/>
              <a:gd name="csY5" fmla="*/ 1047515 h 1230395"/>
              <a:gd name="csX6" fmla="*/ 6065520 w 6083728"/>
              <a:gd name="csY6" fmla="*/ 1230395 h 12303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083728" h="1230395">
                <a:moveTo>
                  <a:pt x="0" y="895115"/>
                </a:moveTo>
                <a:cubicBezTo>
                  <a:pt x="446193" y="624181"/>
                  <a:pt x="892387" y="353248"/>
                  <a:pt x="1381760" y="204235"/>
                </a:cubicBezTo>
                <a:cubicBezTo>
                  <a:pt x="1871133" y="55222"/>
                  <a:pt x="2426547" y="-9125"/>
                  <a:pt x="2936240" y="1035"/>
                </a:cubicBezTo>
                <a:cubicBezTo>
                  <a:pt x="3445933" y="11195"/>
                  <a:pt x="4011507" y="143275"/>
                  <a:pt x="4439920" y="265195"/>
                </a:cubicBezTo>
                <a:cubicBezTo>
                  <a:pt x="4868333" y="387115"/>
                  <a:pt x="5259493" y="602168"/>
                  <a:pt x="5506720" y="732555"/>
                </a:cubicBezTo>
                <a:cubicBezTo>
                  <a:pt x="5753947" y="862942"/>
                  <a:pt x="5830147" y="964542"/>
                  <a:pt x="5923280" y="1047515"/>
                </a:cubicBezTo>
                <a:cubicBezTo>
                  <a:pt x="6016413" y="1130488"/>
                  <a:pt x="6128173" y="1101702"/>
                  <a:pt x="6065520" y="123039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oogle Shape;15156;p66">
            <a:extLst>
              <a:ext uri="{FF2B5EF4-FFF2-40B4-BE49-F238E27FC236}">
                <a16:creationId xmlns:a16="http://schemas.microsoft.com/office/drawing/2014/main" id="{28FAFC87-A6B0-3A0A-115A-8C0C60623A72}"/>
              </a:ext>
            </a:extLst>
          </p:cNvPr>
          <p:cNvGrpSpPr/>
          <p:nvPr/>
        </p:nvGrpSpPr>
        <p:grpSpPr>
          <a:xfrm rot="20790301">
            <a:off x="7358267" y="1573943"/>
            <a:ext cx="1147203" cy="1330933"/>
            <a:chOff x="8050359" y="1520687"/>
            <a:chExt cx="279321" cy="3368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7" name="Google Shape;15157;p66">
              <a:extLst>
                <a:ext uri="{FF2B5EF4-FFF2-40B4-BE49-F238E27FC236}">
                  <a16:creationId xmlns:a16="http://schemas.microsoft.com/office/drawing/2014/main" id="{4F9A963B-4229-B8BA-94AD-4D18F0278836}"/>
                </a:ext>
              </a:extLst>
            </p:cNvPr>
            <p:cNvSpPr/>
            <p:nvPr/>
          </p:nvSpPr>
          <p:spPr>
            <a:xfrm>
              <a:off x="8153305" y="1520687"/>
              <a:ext cx="68500" cy="45064"/>
            </a:xfrm>
            <a:custGeom>
              <a:avLst/>
              <a:gdLst/>
              <a:ahLst/>
              <a:cxnLst/>
              <a:rect l="l" t="t" r="r" b="b"/>
              <a:pathLst>
                <a:path w="2613" h="1719" extrusionOk="0">
                  <a:moveTo>
                    <a:pt x="1242" y="1"/>
                  </a:moveTo>
                  <a:cubicBezTo>
                    <a:pt x="549" y="1"/>
                    <a:pt x="0" y="549"/>
                    <a:pt x="0" y="1242"/>
                  </a:cubicBezTo>
                  <a:lnTo>
                    <a:pt x="0" y="1719"/>
                  </a:lnTo>
                  <a:lnTo>
                    <a:pt x="375" y="1719"/>
                  </a:lnTo>
                  <a:lnTo>
                    <a:pt x="375" y="1242"/>
                  </a:lnTo>
                  <a:cubicBezTo>
                    <a:pt x="375" y="766"/>
                    <a:pt x="765" y="376"/>
                    <a:pt x="1242" y="376"/>
                  </a:cubicBezTo>
                  <a:lnTo>
                    <a:pt x="1371" y="376"/>
                  </a:lnTo>
                  <a:cubicBezTo>
                    <a:pt x="1848" y="376"/>
                    <a:pt x="2238" y="766"/>
                    <a:pt x="2238" y="1242"/>
                  </a:cubicBezTo>
                  <a:lnTo>
                    <a:pt x="2238" y="1719"/>
                  </a:lnTo>
                  <a:lnTo>
                    <a:pt x="2613" y="1719"/>
                  </a:lnTo>
                  <a:lnTo>
                    <a:pt x="2613" y="1242"/>
                  </a:lnTo>
                  <a:cubicBezTo>
                    <a:pt x="2613" y="549"/>
                    <a:pt x="2064" y="1"/>
                    <a:pt x="1371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58;p66">
              <a:extLst>
                <a:ext uri="{FF2B5EF4-FFF2-40B4-BE49-F238E27FC236}">
                  <a16:creationId xmlns:a16="http://schemas.microsoft.com/office/drawing/2014/main" id="{D41BC0D9-D16D-3D30-263D-2FC008EE3144}"/>
                </a:ext>
              </a:extLst>
            </p:cNvPr>
            <p:cNvSpPr/>
            <p:nvPr/>
          </p:nvSpPr>
          <p:spPr>
            <a:xfrm>
              <a:off x="8084045" y="1599411"/>
              <a:ext cx="206653" cy="258113"/>
            </a:xfrm>
            <a:custGeom>
              <a:avLst/>
              <a:gdLst/>
              <a:ahLst/>
              <a:cxnLst/>
              <a:rect l="l" t="t" r="r" b="b"/>
              <a:pathLst>
                <a:path w="7883" h="9846" extrusionOk="0">
                  <a:moveTo>
                    <a:pt x="0" y="1"/>
                  </a:moveTo>
                  <a:lnTo>
                    <a:pt x="491" y="9196"/>
                  </a:lnTo>
                  <a:cubicBezTo>
                    <a:pt x="520" y="9571"/>
                    <a:pt x="823" y="9845"/>
                    <a:pt x="1184" y="9845"/>
                  </a:cubicBezTo>
                  <a:lnTo>
                    <a:pt x="6670" y="9845"/>
                  </a:lnTo>
                  <a:cubicBezTo>
                    <a:pt x="7031" y="9845"/>
                    <a:pt x="7334" y="9571"/>
                    <a:pt x="7363" y="9210"/>
                  </a:cubicBezTo>
                  <a:lnTo>
                    <a:pt x="78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159;p66">
              <a:extLst>
                <a:ext uri="{FF2B5EF4-FFF2-40B4-BE49-F238E27FC236}">
                  <a16:creationId xmlns:a16="http://schemas.microsoft.com/office/drawing/2014/main" id="{AE921FB1-F2A2-A1B6-4677-93E506A2A43D}"/>
                </a:ext>
              </a:extLst>
            </p:cNvPr>
            <p:cNvSpPr/>
            <p:nvPr/>
          </p:nvSpPr>
          <p:spPr>
            <a:xfrm>
              <a:off x="8097284" y="1599411"/>
              <a:ext cx="193781" cy="258113"/>
            </a:xfrm>
            <a:custGeom>
              <a:avLst/>
              <a:gdLst/>
              <a:ahLst/>
              <a:cxnLst/>
              <a:rect l="l" t="t" r="r" b="b"/>
              <a:pathLst>
                <a:path w="7392" h="9846" extrusionOk="0">
                  <a:moveTo>
                    <a:pt x="5096" y="1"/>
                  </a:moveTo>
                  <a:lnTo>
                    <a:pt x="4865" y="8575"/>
                  </a:lnTo>
                  <a:cubicBezTo>
                    <a:pt x="4851" y="8950"/>
                    <a:pt x="4548" y="9239"/>
                    <a:pt x="4173" y="9239"/>
                  </a:cubicBezTo>
                  <a:lnTo>
                    <a:pt x="1" y="9239"/>
                  </a:lnTo>
                  <a:cubicBezTo>
                    <a:pt x="44" y="9586"/>
                    <a:pt x="333" y="9845"/>
                    <a:pt x="679" y="9845"/>
                  </a:cubicBezTo>
                  <a:lnTo>
                    <a:pt x="6165" y="9845"/>
                  </a:lnTo>
                  <a:cubicBezTo>
                    <a:pt x="6540" y="9845"/>
                    <a:pt x="6843" y="9571"/>
                    <a:pt x="6858" y="9196"/>
                  </a:cubicBezTo>
                  <a:lnTo>
                    <a:pt x="7392" y="1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60;p66">
              <a:extLst>
                <a:ext uri="{FF2B5EF4-FFF2-40B4-BE49-F238E27FC236}">
                  <a16:creationId xmlns:a16="http://schemas.microsoft.com/office/drawing/2014/main" id="{EA3094A3-64C3-DC99-8CC1-47F7B5F34290}"/>
                </a:ext>
              </a:extLst>
            </p:cNvPr>
            <p:cNvSpPr/>
            <p:nvPr/>
          </p:nvSpPr>
          <p:spPr>
            <a:xfrm>
              <a:off x="8084045" y="1553613"/>
              <a:ext cx="206260" cy="42809"/>
            </a:xfrm>
            <a:custGeom>
              <a:avLst/>
              <a:gdLst/>
              <a:ahLst/>
              <a:cxnLst/>
              <a:rect l="l" t="t" r="r" b="b"/>
              <a:pathLst>
                <a:path w="7868" h="1633" extrusionOk="0">
                  <a:moveTo>
                    <a:pt x="1588" y="1"/>
                  </a:moveTo>
                  <a:cubicBezTo>
                    <a:pt x="708" y="1"/>
                    <a:pt x="0" y="708"/>
                    <a:pt x="0" y="1574"/>
                  </a:cubicBezTo>
                  <a:lnTo>
                    <a:pt x="0" y="1632"/>
                  </a:lnTo>
                  <a:lnTo>
                    <a:pt x="7868" y="1632"/>
                  </a:lnTo>
                  <a:lnTo>
                    <a:pt x="7868" y="1574"/>
                  </a:lnTo>
                  <a:cubicBezTo>
                    <a:pt x="7868" y="708"/>
                    <a:pt x="7160" y="1"/>
                    <a:pt x="6294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61;p66">
              <a:extLst>
                <a:ext uri="{FF2B5EF4-FFF2-40B4-BE49-F238E27FC236}">
                  <a16:creationId xmlns:a16="http://schemas.microsoft.com/office/drawing/2014/main" id="{14681D18-DC97-BDDB-A691-FA2FE7DE75B3}"/>
                </a:ext>
              </a:extLst>
            </p:cNvPr>
            <p:cNvSpPr/>
            <p:nvPr/>
          </p:nvSpPr>
          <p:spPr>
            <a:xfrm>
              <a:off x="8204372" y="1553613"/>
              <a:ext cx="86326" cy="42809"/>
            </a:xfrm>
            <a:custGeom>
              <a:avLst/>
              <a:gdLst/>
              <a:ahLst/>
              <a:cxnLst/>
              <a:rect l="l" t="t" r="r" b="b"/>
              <a:pathLst>
                <a:path w="3293" h="1633" extrusionOk="0">
                  <a:moveTo>
                    <a:pt x="1" y="1"/>
                  </a:moveTo>
                  <a:cubicBezTo>
                    <a:pt x="881" y="1"/>
                    <a:pt x="1603" y="723"/>
                    <a:pt x="1603" y="1603"/>
                  </a:cubicBezTo>
                  <a:lnTo>
                    <a:pt x="1603" y="1632"/>
                  </a:lnTo>
                  <a:lnTo>
                    <a:pt x="3292" y="1632"/>
                  </a:lnTo>
                  <a:lnTo>
                    <a:pt x="3292" y="1603"/>
                  </a:lnTo>
                  <a:cubicBezTo>
                    <a:pt x="3292" y="723"/>
                    <a:pt x="2570" y="1"/>
                    <a:pt x="167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62;p66">
              <a:extLst>
                <a:ext uri="{FF2B5EF4-FFF2-40B4-BE49-F238E27FC236}">
                  <a16:creationId xmlns:a16="http://schemas.microsoft.com/office/drawing/2014/main" id="{1A8F395D-1D3D-20BB-5687-2E8298713AAD}"/>
                </a:ext>
              </a:extLst>
            </p:cNvPr>
            <p:cNvSpPr/>
            <p:nvPr/>
          </p:nvSpPr>
          <p:spPr>
            <a:xfrm>
              <a:off x="8050752" y="1578963"/>
              <a:ext cx="273606" cy="30698"/>
            </a:xfrm>
            <a:custGeom>
              <a:avLst/>
              <a:gdLst/>
              <a:ahLst/>
              <a:cxnLst/>
              <a:rect l="l" t="t" r="r" b="b"/>
              <a:pathLst>
                <a:path w="10437" h="1171" extrusionOk="0">
                  <a:moveTo>
                    <a:pt x="563" y="1"/>
                  </a:moveTo>
                  <a:cubicBezTo>
                    <a:pt x="246" y="1"/>
                    <a:pt x="0" y="261"/>
                    <a:pt x="0" y="578"/>
                  </a:cubicBezTo>
                  <a:lnTo>
                    <a:pt x="0" y="593"/>
                  </a:lnTo>
                  <a:cubicBezTo>
                    <a:pt x="0" y="910"/>
                    <a:pt x="246" y="1170"/>
                    <a:pt x="563" y="1170"/>
                  </a:cubicBezTo>
                  <a:lnTo>
                    <a:pt x="9860" y="1170"/>
                  </a:lnTo>
                  <a:cubicBezTo>
                    <a:pt x="10177" y="1170"/>
                    <a:pt x="10437" y="910"/>
                    <a:pt x="10437" y="593"/>
                  </a:cubicBezTo>
                  <a:lnTo>
                    <a:pt x="10437" y="578"/>
                  </a:lnTo>
                  <a:cubicBezTo>
                    <a:pt x="10437" y="261"/>
                    <a:pt x="10177" y="1"/>
                    <a:pt x="9860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63;p66">
              <a:extLst>
                <a:ext uri="{FF2B5EF4-FFF2-40B4-BE49-F238E27FC236}">
                  <a16:creationId xmlns:a16="http://schemas.microsoft.com/office/drawing/2014/main" id="{459F60F7-90E5-2C3E-3E0E-30A316CA0F3D}"/>
                </a:ext>
              </a:extLst>
            </p:cNvPr>
            <p:cNvSpPr/>
            <p:nvPr/>
          </p:nvSpPr>
          <p:spPr>
            <a:xfrm>
              <a:off x="8050359" y="1578963"/>
              <a:ext cx="279321" cy="30698"/>
            </a:xfrm>
            <a:custGeom>
              <a:avLst/>
              <a:gdLst/>
              <a:ahLst/>
              <a:cxnLst/>
              <a:rect l="l" t="t" r="r" b="b"/>
              <a:pathLst>
                <a:path w="10655" h="1171" extrusionOk="0">
                  <a:moveTo>
                    <a:pt x="8662" y="1"/>
                  </a:moveTo>
                  <a:cubicBezTo>
                    <a:pt x="8662" y="319"/>
                    <a:pt x="8388" y="578"/>
                    <a:pt x="8070" y="578"/>
                  </a:cubicBezTo>
                  <a:lnTo>
                    <a:pt x="1" y="578"/>
                  </a:lnTo>
                  <a:cubicBezTo>
                    <a:pt x="1" y="910"/>
                    <a:pt x="275" y="1170"/>
                    <a:pt x="593" y="1170"/>
                  </a:cubicBezTo>
                  <a:lnTo>
                    <a:pt x="9875" y="1170"/>
                  </a:lnTo>
                  <a:cubicBezTo>
                    <a:pt x="10654" y="1170"/>
                    <a:pt x="10654" y="1"/>
                    <a:pt x="9875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64;p66">
              <a:extLst>
                <a:ext uri="{FF2B5EF4-FFF2-40B4-BE49-F238E27FC236}">
                  <a16:creationId xmlns:a16="http://schemas.microsoft.com/office/drawing/2014/main" id="{8AA939DD-D017-C53A-A986-52160393E304}"/>
                </a:ext>
              </a:extLst>
            </p:cNvPr>
            <p:cNvSpPr/>
            <p:nvPr/>
          </p:nvSpPr>
          <p:spPr>
            <a:xfrm>
              <a:off x="8177895" y="1640647"/>
              <a:ext cx="19320" cy="165417"/>
            </a:xfrm>
            <a:custGeom>
              <a:avLst/>
              <a:gdLst/>
              <a:ahLst/>
              <a:cxnLst/>
              <a:rect l="l" t="t" r="r" b="b"/>
              <a:pathLst>
                <a:path w="737" h="631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5948"/>
                  </a:lnTo>
                  <a:cubicBezTo>
                    <a:pt x="0" y="6150"/>
                    <a:pt x="159" y="6309"/>
                    <a:pt x="361" y="6309"/>
                  </a:cubicBezTo>
                  <a:lnTo>
                    <a:pt x="376" y="6309"/>
                  </a:lnTo>
                  <a:cubicBezTo>
                    <a:pt x="578" y="6309"/>
                    <a:pt x="737" y="6150"/>
                    <a:pt x="737" y="5948"/>
                  </a:cubicBezTo>
                  <a:lnTo>
                    <a:pt x="737" y="362"/>
                  </a:lnTo>
                  <a:cubicBezTo>
                    <a:pt x="737" y="160"/>
                    <a:pt x="578" y="1"/>
                    <a:pt x="37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65;p66">
              <a:extLst>
                <a:ext uri="{FF2B5EF4-FFF2-40B4-BE49-F238E27FC236}">
                  <a16:creationId xmlns:a16="http://schemas.microsoft.com/office/drawing/2014/main" id="{6587CB12-D9A8-8EE5-C220-774D33EBDF4D}"/>
                </a:ext>
              </a:extLst>
            </p:cNvPr>
            <p:cNvSpPr/>
            <p:nvPr/>
          </p:nvSpPr>
          <p:spPr>
            <a:xfrm>
              <a:off x="8231819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27" y="1"/>
                  </a:moveTo>
                  <a:cubicBezTo>
                    <a:pt x="325" y="1"/>
                    <a:pt x="166" y="145"/>
                    <a:pt x="166" y="347"/>
                  </a:cubicBezTo>
                  <a:lnTo>
                    <a:pt x="8" y="5919"/>
                  </a:lnTo>
                  <a:cubicBezTo>
                    <a:pt x="0" y="6170"/>
                    <a:pt x="185" y="6297"/>
                    <a:pt x="370" y="6297"/>
                  </a:cubicBezTo>
                  <a:cubicBezTo>
                    <a:pt x="546" y="6297"/>
                    <a:pt x="722" y="6181"/>
                    <a:pt x="729" y="5948"/>
                  </a:cubicBezTo>
                  <a:lnTo>
                    <a:pt x="888" y="362"/>
                  </a:lnTo>
                  <a:cubicBezTo>
                    <a:pt x="888" y="160"/>
                    <a:pt x="729" y="1"/>
                    <a:pt x="527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66;p66">
              <a:extLst>
                <a:ext uri="{FF2B5EF4-FFF2-40B4-BE49-F238E27FC236}">
                  <a16:creationId xmlns:a16="http://schemas.microsoft.com/office/drawing/2014/main" id="{11F32971-5B7B-D815-2115-93A45F75A9FD}"/>
                </a:ext>
              </a:extLst>
            </p:cNvPr>
            <p:cNvSpPr/>
            <p:nvPr/>
          </p:nvSpPr>
          <p:spPr>
            <a:xfrm>
              <a:off x="8119986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62" y="1"/>
                  </a:moveTo>
                  <a:cubicBezTo>
                    <a:pt x="160" y="1"/>
                    <a:pt x="1" y="160"/>
                    <a:pt x="1" y="362"/>
                  </a:cubicBezTo>
                  <a:lnTo>
                    <a:pt x="160" y="5948"/>
                  </a:lnTo>
                  <a:cubicBezTo>
                    <a:pt x="167" y="6181"/>
                    <a:pt x="343" y="6297"/>
                    <a:pt x="519" y="6297"/>
                  </a:cubicBezTo>
                  <a:cubicBezTo>
                    <a:pt x="704" y="6297"/>
                    <a:pt x="889" y="6170"/>
                    <a:pt x="881" y="5919"/>
                  </a:cubicBezTo>
                  <a:lnTo>
                    <a:pt x="723" y="347"/>
                  </a:lnTo>
                  <a:cubicBezTo>
                    <a:pt x="723" y="145"/>
                    <a:pt x="564" y="1"/>
                    <a:pt x="362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67;p66">
              <a:extLst>
                <a:ext uri="{FF2B5EF4-FFF2-40B4-BE49-F238E27FC236}">
                  <a16:creationId xmlns:a16="http://schemas.microsoft.com/office/drawing/2014/main" id="{1E44E575-6440-1175-8D3C-283949C9E0DB}"/>
                </a:ext>
              </a:extLst>
            </p:cNvPr>
            <p:cNvSpPr/>
            <p:nvPr/>
          </p:nvSpPr>
          <p:spPr>
            <a:xfrm>
              <a:off x="8179022" y="1640647"/>
              <a:ext cx="17826" cy="165023"/>
            </a:xfrm>
            <a:custGeom>
              <a:avLst/>
              <a:gdLst/>
              <a:ahLst/>
              <a:cxnLst/>
              <a:rect l="l" t="t" r="r" b="b"/>
              <a:pathLst>
                <a:path w="680" h="6295" extrusionOk="0">
                  <a:moveTo>
                    <a:pt x="318" y="1"/>
                  </a:moveTo>
                  <a:cubicBezTo>
                    <a:pt x="333" y="44"/>
                    <a:pt x="347" y="88"/>
                    <a:pt x="347" y="145"/>
                  </a:cubicBezTo>
                  <a:lnTo>
                    <a:pt x="347" y="5717"/>
                  </a:lnTo>
                  <a:cubicBezTo>
                    <a:pt x="347" y="5905"/>
                    <a:pt x="188" y="6064"/>
                    <a:pt x="1" y="6078"/>
                  </a:cubicBezTo>
                  <a:cubicBezTo>
                    <a:pt x="44" y="6208"/>
                    <a:pt x="174" y="6295"/>
                    <a:pt x="318" y="6295"/>
                  </a:cubicBezTo>
                  <a:cubicBezTo>
                    <a:pt x="520" y="6295"/>
                    <a:pt x="679" y="6136"/>
                    <a:pt x="679" y="5934"/>
                  </a:cubicBezTo>
                  <a:lnTo>
                    <a:pt x="679" y="362"/>
                  </a:lnTo>
                  <a:cubicBezTo>
                    <a:pt x="679" y="160"/>
                    <a:pt x="520" y="1"/>
                    <a:pt x="31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68;p66">
              <a:extLst>
                <a:ext uri="{FF2B5EF4-FFF2-40B4-BE49-F238E27FC236}">
                  <a16:creationId xmlns:a16="http://schemas.microsoft.com/office/drawing/2014/main" id="{96F22499-E32A-467A-9526-2F551F5AF0D7}"/>
                </a:ext>
              </a:extLst>
            </p:cNvPr>
            <p:cNvSpPr/>
            <p:nvPr/>
          </p:nvSpPr>
          <p:spPr>
            <a:xfrm>
              <a:off x="8232763" y="1640647"/>
              <a:ext cx="22361" cy="164919"/>
            </a:xfrm>
            <a:custGeom>
              <a:avLst/>
              <a:gdLst/>
              <a:ahLst/>
              <a:cxnLst/>
              <a:rect l="l" t="t" r="r" b="b"/>
              <a:pathLst>
                <a:path w="853" h="6291" extrusionOk="0">
                  <a:moveTo>
                    <a:pt x="477" y="1"/>
                  </a:moveTo>
                  <a:cubicBezTo>
                    <a:pt x="491" y="44"/>
                    <a:pt x="506" y="102"/>
                    <a:pt x="506" y="145"/>
                  </a:cubicBezTo>
                  <a:lnTo>
                    <a:pt x="347" y="5732"/>
                  </a:lnTo>
                  <a:cubicBezTo>
                    <a:pt x="333" y="5919"/>
                    <a:pt x="188" y="6064"/>
                    <a:pt x="1" y="6078"/>
                  </a:cubicBezTo>
                  <a:cubicBezTo>
                    <a:pt x="61" y="6224"/>
                    <a:pt x="191" y="6291"/>
                    <a:pt x="323" y="6291"/>
                  </a:cubicBezTo>
                  <a:cubicBezTo>
                    <a:pt x="503" y="6291"/>
                    <a:pt x="685" y="6165"/>
                    <a:pt x="693" y="5948"/>
                  </a:cubicBezTo>
                  <a:lnTo>
                    <a:pt x="838" y="362"/>
                  </a:lnTo>
                  <a:cubicBezTo>
                    <a:pt x="852" y="160"/>
                    <a:pt x="693" y="1"/>
                    <a:pt x="49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69;p66">
              <a:extLst>
                <a:ext uri="{FF2B5EF4-FFF2-40B4-BE49-F238E27FC236}">
                  <a16:creationId xmlns:a16="http://schemas.microsoft.com/office/drawing/2014/main" id="{61904403-50A5-0361-8C7C-2E1DA88E66CD}"/>
                </a:ext>
              </a:extLst>
            </p:cNvPr>
            <p:cNvSpPr/>
            <p:nvPr/>
          </p:nvSpPr>
          <p:spPr>
            <a:xfrm>
              <a:off x="8124914" y="1640647"/>
              <a:ext cx="18403" cy="164683"/>
            </a:xfrm>
            <a:custGeom>
              <a:avLst/>
              <a:gdLst/>
              <a:ahLst/>
              <a:cxnLst/>
              <a:rect l="l" t="t" r="r" b="b"/>
              <a:pathLst>
                <a:path w="702" h="6282" extrusionOk="0">
                  <a:moveTo>
                    <a:pt x="174" y="1"/>
                  </a:moveTo>
                  <a:cubicBezTo>
                    <a:pt x="188" y="44"/>
                    <a:pt x="188" y="88"/>
                    <a:pt x="203" y="131"/>
                  </a:cubicBezTo>
                  <a:lnTo>
                    <a:pt x="347" y="5703"/>
                  </a:lnTo>
                  <a:cubicBezTo>
                    <a:pt x="347" y="5905"/>
                    <a:pt x="203" y="6064"/>
                    <a:pt x="0" y="6064"/>
                  </a:cubicBezTo>
                  <a:cubicBezTo>
                    <a:pt x="66" y="6214"/>
                    <a:pt x="200" y="6281"/>
                    <a:pt x="332" y="6281"/>
                  </a:cubicBezTo>
                  <a:cubicBezTo>
                    <a:pt x="518" y="6281"/>
                    <a:pt x="702" y="6147"/>
                    <a:pt x="693" y="5919"/>
                  </a:cubicBezTo>
                  <a:lnTo>
                    <a:pt x="535" y="347"/>
                  </a:lnTo>
                  <a:cubicBezTo>
                    <a:pt x="520" y="145"/>
                    <a:pt x="361" y="1"/>
                    <a:pt x="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5345;p66">
            <a:extLst>
              <a:ext uri="{FF2B5EF4-FFF2-40B4-BE49-F238E27FC236}">
                <a16:creationId xmlns:a16="http://schemas.microsoft.com/office/drawing/2014/main" id="{BC2C3DEC-E19D-3844-1BF5-9738660777E6}"/>
              </a:ext>
            </a:extLst>
          </p:cNvPr>
          <p:cNvGrpSpPr/>
          <p:nvPr/>
        </p:nvGrpSpPr>
        <p:grpSpPr>
          <a:xfrm>
            <a:off x="988060" y="1729741"/>
            <a:ext cx="1473200" cy="1357232"/>
            <a:chOff x="7517172" y="2437007"/>
            <a:chExt cx="364284" cy="36124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Google Shape;15346;p66">
              <a:extLst>
                <a:ext uri="{FF2B5EF4-FFF2-40B4-BE49-F238E27FC236}">
                  <a16:creationId xmlns:a16="http://schemas.microsoft.com/office/drawing/2014/main" id="{8150F0BA-08DD-6164-74E3-EA434ACBA446}"/>
                </a:ext>
              </a:extLst>
            </p:cNvPr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347;p66">
              <a:extLst>
                <a:ext uri="{FF2B5EF4-FFF2-40B4-BE49-F238E27FC236}">
                  <a16:creationId xmlns:a16="http://schemas.microsoft.com/office/drawing/2014/main" id="{10EFD123-DC15-35C4-41D1-FBAA2855AB19}"/>
                </a:ext>
              </a:extLst>
            </p:cNvPr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348;p66">
              <a:extLst>
                <a:ext uri="{FF2B5EF4-FFF2-40B4-BE49-F238E27FC236}">
                  <a16:creationId xmlns:a16="http://schemas.microsoft.com/office/drawing/2014/main" id="{87C5070A-30E5-13E5-4BD2-0B7A0E9F74B5}"/>
                </a:ext>
              </a:extLst>
            </p:cNvPr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349;p66">
              <a:extLst>
                <a:ext uri="{FF2B5EF4-FFF2-40B4-BE49-F238E27FC236}">
                  <a16:creationId xmlns:a16="http://schemas.microsoft.com/office/drawing/2014/main" id="{98A84D47-87B8-9FD5-F71B-7453E4180976}"/>
                </a:ext>
              </a:extLst>
            </p:cNvPr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350;p66">
              <a:extLst>
                <a:ext uri="{FF2B5EF4-FFF2-40B4-BE49-F238E27FC236}">
                  <a16:creationId xmlns:a16="http://schemas.microsoft.com/office/drawing/2014/main" id="{0F097E4F-1A46-B2AC-F71D-BDC9723A5463}"/>
                </a:ext>
              </a:extLst>
            </p:cNvPr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351;p66">
              <a:extLst>
                <a:ext uri="{FF2B5EF4-FFF2-40B4-BE49-F238E27FC236}">
                  <a16:creationId xmlns:a16="http://schemas.microsoft.com/office/drawing/2014/main" id="{FF40B22C-9CEC-3691-D1DC-407E7BE24EC2}"/>
                </a:ext>
              </a:extLst>
            </p:cNvPr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352;p66">
              <a:extLst>
                <a:ext uri="{FF2B5EF4-FFF2-40B4-BE49-F238E27FC236}">
                  <a16:creationId xmlns:a16="http://schemas.microsoft.com/office/drawing/2014/main" id="{E24E51E7-FBA4-C2A3-43BF-CAF3C965752B}"/>
                </a:ext>
              </a:extLst>
            </p:cNvPr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353;p66">
              <a:extLst>
                <a:ext uri="{FF2B5EF4-FFF2-40B4-BE49-F238E27FC236}">
                  <a16:creationId xmlns:a16="http://schemas.microsoft.com/office/drawing/2014/main" id="{DF561053-999F-945B-F906-6DEC5D31A539}"/>
                </a:ext>
              </a:extLst>
            </p:cNvPr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354;p66">
              <a:extLst>
                <a:ext uri="{FF2B5EF4-FFF2-40B4-BE49-F238E27FC236}">
                  <a16:creationId xmlns:a16="http://schemas.microsoft.com/office/drawing/2014/main" id="{58686E44-83C5-04A5-9F90-303EFE1FB45F}"/>
                </a:ext>
              </a:extLst>
            </p:cNvPr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355;p66">
              <a:extLst>
                <a:ext uri="{FF2B5EF4-FFF2-40B4-BE49-F238E27FC236}">
                  <a16:creationId xmlns:a16="http://schemas.microsoft.com/office/drawing/2014/main" id="{1540F957-2057-F096-8FAE-9A248E0FB452}"/>
                </a:ext>
              </a:extLst>
            </p:cNvPr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356;p66">
              <a:extLst>
                <a:ext uri="{FF2B5EF4-FFF2-40B4-BE49-F238E27FC236}">
                  <a16:creationId xmlns:a16="http://schemas.microsoft.com/office/drawing/2014/main" id="{C3251B46-FDF1-5C8A-2A8A-5DFA1036F903}"/>
                </a:ext>
              </a:extLst>
            </p:cNvPr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57;p66">
              <a:extLst>
                <a:ext uri="{FF2B5EF4-FFF2-40B4-BE49-F238E27FC236}">
                  <a16:creationId xmlns:a16="http://schemas.microsoft.com/office/drawing/2014/main" id="{52B8C78E-73A3-C78A-3EA4-16392C9D9920}"/>
                </a:ext>
              </a:extLst>
            </p:cNvPr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58;p66">
              <a:extLst>
                <a:ext uri="{FF2B5EF4-FFF2-40B4-BE49-F238E27FC236}">
                  <a16:creationId xmlns:a16="http://schemas.microsoft.com/office/drawing/2014/main" id="{8E3AFFD9-B746-3505-A39B-B393FFAA6B2A}"/>
                </a:ext>
              </a:extLst>
            </p:cNvPr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59;p66">
              <a:extLst>
                <a:ext uri="{FF2B5EF4-FFF2-40B4-BE49-F238E27FC236}">
                  <a16:creationId xmlns:a16="http://schemas.microsoft.com/office/drawing/2014/main" id="{41989BA0-6E54-AF9C-E0B6-B5D229D7C39F}"/>
                </a:ext>
              </a:extLst>
            </p:cNvPr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60;p66">
              <a:extLst>
                <a:ext uri="{FF2B5EF4-FFF2-40B4-BE49-F238E27FC236}">
                  <a16:creationId xmlns:a16="http://schemas.microsoft.com/office/drawing/2014/main" id="{8C12DE07-9DC9-EA0D-AB23-B6280907160D}"/>
                </a:ext>
              </a:extLst>
            </p:cNvPr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61;p66">
              <a:extLst>
                <a:ext uri="{FF2B5EF4-FFF2-40B4-BE49-F238E27FC236}">
                  <a16:creationId xmlns:a16="http://schemas.microsoft.com/office/drawing/2014/main" id="{88A9CAA6-F970-5521-FC65-4E2E35312DBD}"/>
                </a:ext>
              </a:extLst>
            </p:cNvPr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62;p66">
              <a:extLst>
                <a:ext uri="{FF2B5EF4-FFF2-40B4-BE49-F238E27FC236}">
                  <a16:creationId xmlns:a16="http://schemas.microsoft.com/office/drawing/2014/main" id="{B34567CC-14E5-9894-A6EA-7EB391CC2450}"/>
                </a:ext>
              </a:extLst>
            </p:cNvPr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363;p66">
              <a:extLst>
                <a:ext uri="{FF2B5EF4-FFF2-40B4-BE49-F238E27FC236}">
                  <a16:creationId xmlns:a16="http://schemas.microsoft.com/office/drawing/2014/main" id="{02FE1D06-9B72-EF6E-8B3B-90B39F91E952}"/>
                </a:ext>
              </a:extLst>
            </p:cNvPr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364;p66">
              <a:extLst>
                <a:ext uri="{FF2B5EF4-FFF2-40B4-BE49-F238E27FC236}">
                  <a16:creationId xmlns:a16="http://schemas.microsoft.com/office/drawing/2014/main" id="{8F6FC33B-1FB8-5264-6EBA-05BBDC033282}"/>
                </a:ext>
              </a:extLst>
            </p:cNvPr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365;p66">
              <a:extLst>
                <a:ext uri="{FF2B5EF4-FFF2-40B4-BE49-F238E27FC236}">
                  <a16:creationId xmlns:a16="http://schemas.microsoft.com/office/drawing/2014/main" id="{82095785-8093-850A-F14A-C5C71EAC7792}"/>
                </a:ext>
              </a:extLst>
            </p:cNvPr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366;p66">
              <a:extLst>
                <a:ext uri="{FF2B5EF4-FFF2-40B4-BE49-F238E27FC236}">
                  <a16:creationId xmlns:a16="http://schemas.microsoft.com/office/drawing/2014/main" id="{F95A92B2-3D5A-A954-7C3D-0406761A8DA4}"/>
                </a:ext>
              </a:extLst>
            </p:cNvPr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" name="Subtitle 22">
            <a:extLst>
              <a:ext uri="{FF2B5EF4-FFF2-40B4-BE49-F238E27FC236}">
                <a16:creationId xmlns:a16="http://schemas.microsoft.com/office/drawing/2014/main" id="{EF8CB0B2-06D0-C7C9-7DB5-8FA2375D6782}"/>
              </a:ext>
            </a:extLst>
          </p:cNvPr>
          <p:cNvSpPr txBox="1">
            <a:spLocks/>
          </p:cNvSpPr>
          <p:nvPr/>
        </p:nvSpPr>
        <p:spPr>
          <a:xfrm>
            <a:off x="5346699" y="2082800"/>
            <a:ext cx="1884681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it-IT" sz="3200" dirty="0"/>
              <a:t>80%</a:t>
            </a:r>
            <a:endParaRPr lang="en-US" sz="3200" dirty="0"/>
          </a:p>
        </p:txBody>
      </p:sp>
      <p:sp>
        <p:nvSpPr>
          <p:cNvPr id="964" name="Subtitle 62">
            <a:extLst>
              <a:ext uri="{FF2B5EF4-FFF2-40B4-BE49-F238E27FC236}">
                <a16:creationId xmlns:a16="http://schemas.microsoft.com/office/drawing/2014/main" id="{CAA3881B-767E-BADF-EB69-F327C729A5EF}"/>
              </a:ext>
            </a:extLst>
          </p:cNvPr>
          <p:cNvSpPr txBox="1">
            <a:spLocks/>
          </p:cNvSpPr>
          <p:nvPr/>
        </p:nvSpPr>
        <p:spPr>
          <a:xfrm>
            <a:off x="5326380" y="2490490"/>
            <a:ext cx="2016760" cy="5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 algn="r"/>
            <a:r>
              <a:rPr lang="it-IT" dirty="0"/>
              <a:t>Giocattoli che finiscono in discarica o negli oceani a 6 anni dalla produzione</a:t>
            </a:r>
            <a:endParaRPr lang="en-US" dirty="0"/>
          </a:p>
        </p:txBody>
      </p:sp>
      <p:sp>
        <p:nvSpPr>
          <p:cNvPr id="6" name="Google Shape;910;p36">
            <a:extLst>
              <a:ext uri="{FF2B5EF4-FFF2-40B4-BE49-F238E27FC236}">
                <a16:creationId xmlns:a16="http://schemas.microsoft.com/office/drawing/2014/main" id="{BE3361C5-A5C7-85E9-5A5E-4C66EA0B4899}"/>
              </a:ext>
            </a:extLst>
          </p:cNvPr>
          <p:cNvSpPr txBox="1">
            <a:spLocks/>
          </p:cNvSpPr>
          <p:nvPr/>
        </p:nvSpPr>
        <p:spPr>
          <a:xfrm>
            <a:off x="3110139" y="139700"/>
            <a:ext cx="58633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r>
              <a:rPr lang="it-IT" sz="2800" dirty="0"/>
              <a:t>L’industria dei giocattoli</a:t>
            </a:r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06BD7F40-1A01-277B-D06D-5194BF6CAF5D}"/>
              </a:ext>
            </a:extLst>
          </p:cNvPr>
          <p:cNvSpPr/>
          <p:nvPr/>
        </p:nvSpPr>
        <p:spPr>
          <a:xfrm flipH="1">
            <a:off x="-900818" y="-3062966"/>
            <a:ext cx="4238378" cy="4221206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10;p36">
            <a:extLst>
              <a:ext uri="{FF2B5EF4-FFF2-40B4-BE49-F238E27FC236}">
                <a16:creationId xmlns:a16="http://schemas.microsoft.com/office/drawing/2014/main" id="{FDF96D85-3470-E004-F949-BB6CBFB6EA1B}"/>
              </a:ext>
            </a:extLst>
          </p:cNvPr>
          <p:cNvSpPr txBox="1">
            <a:spLocks/>
          </p:cNvSpPr>
          <p:nvPr/>
        </p:nvSpPr>
        <p:spPr>
          <a:xfrm>
            <a:off x="137160" y="109220"/>
            <a:ext cx="23545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Contesto</a:t>
            </a:r>
          </a:p>
        </p:txBody>
      </p:sp>
    </p:spTree>
    <p:extLst>
      <p:ext uri="{BB962C8B-B14F-4D97-AF65-F5344CB8AC3E}">
        <p14:creationId xmlns:p14="http://schemas.microsoft.com/office/powerpoint/2010/main" val="4017354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>
          <a:extLst>
            <a:ext uri="{FF2B5EF4-FFF2-40B4-BE49-F238E27FC236}">
              <a16:creationId xmlns:a16="http://schemas.microsoft.com/office/drawing/2014/main" id="{FAEC17B7-5240-1121-9360-9D144D6B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6">
            <a:extLst>
              <a:ext uri="{FF2B5EF4-FFF2-40B4-BE49-F238E27FC236}">
                <a16:creationId xmlns:a16="http://schemas.microsoft.com/office/drawing/2014/main" id="{83B61E1C-E1DC-B3DD-8788-683AAE119386}"/>
              </a:ext>
            </a:extLst>
          </p:cNvPr>
          <p:cNvSpPr/>
          <p:nvPr/>
        </p:nvSpPr>
        <p:spPr>
          <a:xfrm flipH="1">
            <a:off x="1019422" y="1370908"/>
            <a:ext cx="1539000" cy="153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Freeform: Shape 956">
            <a:extLst>
              <a:ext uri="{FF2B5EF4-FFF2-40B4-BE49-F238E27FC236}">
                <a16:creationId xmlns:a16="http://schemas.microsoft.com/office/drawing/2014/main" id="{A4E8ABF6-2493-A4FD-AB13-68CA386AAB95}"/>
              </a:ext>
            </a:extLst>
          </p:cNvPr>
          <p:cNvSpPr/>
          <p:nvPr/>
        </p:nvSpPr>
        <p:spPr>
          <a:xfrm>
            <a:off x="701041" y="2519680"/>
            <a:ext cx="782320" cy="1747520"/>
          </a:xfrm>
          <a:custGeom>
            <a:avLst/>
            <a:gdLst>
              <a:gd name="csX0" fmla="*/ 623875 w 623875"/>
              <a:gd name="csY0" fmla="*/ 1869440 h 1869440"/>
              <a:gd name="csX1" fmla="*/ 156515 w 623875"/>
              <a:gd name="csY1" fmla="*/ 1666240 h 1869440"/>
              <a:gd name="csX2" fmla="*/ 4115 w 623875"/>
              <a:gd name="csY2" fmla="*/ 1229360 h 1869440"/>
              <a:gd name="csX3" fmla="*/ 54915 w 623875"/>
              <a:gd name="csY3" fmla="*/ 772160 h 1869440"/>
              <a:gd name="csX4" fmla="*/ 176835 w 623875"/>
              <a:gd name="csY4" fmla="*/ 457200 h 1869440"/>
              <a:gd name="csX5" fmla="*/ 400355 w 623875"/>
              <a:gd name="csY5" fmla="*/ 172720 h 1869440"/>
              <a:gd name="csX6" fmla="*/ 542595 w 623875"/>
              <a:gd name="csY6" fmla="*/ 0 h 18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3875" h="1869440">
                <a:moveTo>
                  <a:pt x="623875" y="1869440"/>
                </a:moveTo>
                <a:cubicBezTo>
                  <a:pt x="441841" y="1821180"/>
                  <a:pt x="259808" y="1772920"/>
                  <a:pt x="156515" y="1666240"/>
                </a:cubicBezTo>
                <a:cubicBezTo>
                  <a:pt x="53222" y="1559560"/>
                  <a:pt x="21048" y="1378373"/>
                  <a:pt x="4115" y="1229360"/>
                </a:cubicBezTo>
                <a:cubicBezTo>
                  <a:pt x="-12818" y="1080347"/>
                  <a:pt x="26128" y="900853"/>
                  <a:pt x="54915" y="772160"/>
                </a:cubicBezTo>
                <a:cubicBezTo>
                  <a:pt x="83702" y="643467"/>
                  <a:pt x="119262" y="557107"/>
                  <a:pt x="176835" y="457200"/>
                </a:cubicBezTo>
                <a:cubicBezTo>
                  <a:pt x="234408" y="357293"/>
                  <a:pt x="339395" y="248920"/>
                  <a:pt x="400355" y="172720"/>
                </a:cubicBezTo>
                <a:cubicBezTo>
                  <a:pt x="461315" y="96520"/>
                  <a:pt x="501955" y="48260"/>
                  <a:pt x="542595" y="0"/>
                </a:cubicBezTo>
              </a:path>
            </a:pathLst>
          </a:custGeom>
          <a:noFill/>
          <a:ln>
            <a:solidFill>
              <a:srgbClr val="9B9B9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Freeform: Shape 958">
            <a:extLst>
              <a:ext uri="{FF2B5EF4-FFF2-40B4-BE49-F238E27FC236}">
                <a16:creationId xmlns:a16="http://schemas.microsoft.com/office/drawing/2014/main" id="{1B554502-961A-47E5-8B40-D7592563CE9B}"/>
              </a:ext>
            </a:extLst>
          </p:cNvPr>
          <p:cNvSpPr/>
          <p:nvPr/>
        </p:nvSpPr>
        <p:spPr>
          <a:xfrm>
            <a:off x="1310640" y="1290725"/>
            <a:ext cx="7284720" cy="3108555"/>
          </a:xfrm>
          <a:custGeom>
            <a:avLst/>
            <a:gdLst>
              <a:gd name="csX0" fmla="*/ 0 w 5557843"/>
              <a:gd name="csY0" fmla="*/ 1046075 h 3597510"/>
              <a:gd name="csX1" fmla="*/ 721360 w 5557843"/>
              <a:gd name="csY1" fmla="*/ 324715 h 3597510"/>
              <a:gd name="csX2" fmla="*/ 1544320 w 5557843"/>
              <a:gd name="csY2" fmla="*/ 9755 h 3597510"/>
              <a:gd name="csX3" fmla="*/ 2733040 w 5557843"/>
              <a:gd name="csY3" fmla="*/ 101195 h 3597510"/>
              <a:gd name="csX4" fmla="*/ 3515360 w 5557843"/>
              <a:gd name="csY4" fmla="*/ 314555 h 3597510"/>
              <a:gd name="csX5" fmla="*/ 4196080 w 5557843"/>
              <a:gd name="csY5" fmla="*/ 629515 h 3597510"/>
              <a:gd name="csX6" fmla="*/ 4937760 w 5557843"/>
              <a:gd name="csY6" fmla="*/ 1259435 h 3597510"/>
              <a:gd name="csX7" fmla="*/ 5435600 w 5557843"/>
              <a:gd name="csY7" fmla="*/ 2031595 h 3597510"/>
              <a:gd name="csX8" fmla="*/ 5557520 w 5557843"/>
              <a:gd name="csY8" fmla="*/ 2631035 h 3597510"/>
              <a:gd name="csX9" fmla="*/ 5415280 w 5557843"/>
              <a:gd name="csY9" fmla="*/ 3179675 h 3597510"/>
              <a:gd name="csX10" fmla="*/ 4937760 w 5557843"/>
              <a:gd name="csY10" fmla="*/ 3545435 h 3597510"/>
              <a:gd name="csX11" fmla="*/ 4277360 w 5557843"/>
              <a:gd name="csY11" fmla="*/ 3575915 h 3597510"/>
              <a:gd name="csX12" fmla="*/ 3870960 w 5557843"/>
              <a:gd name="csY12" fmla="*/ 3362555 h 3597510"/>
              <a:gd name="csX13" fmla="*/ 3657600 w 5557843"/>
              <a:gd name="csY13" fmla="*/ 3118715 h 35975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5557843" h="3597510">
                <a:moveTo>
                  <a:pt x="0" y="1046075"/>
                </a:moveTo>
                <a:cubicBezTo>
                  <a:pt x="231986" y="771755"/>
                  <a:pt x="463973" y="497435"/>
                  <a:pt x="721360" y="324715"/>
                </a:cubicBezTo>
                <a:cubicBezTo>
                  <a:pt x="978747" y="151995"/>
                  <a:pt x="1209040" y="47008"/>
                  <a:pt x="1544320" y="9755"/>
                </a:cubicBezTo>
                <a:cubicBezTo>
                  <a:pt x="1879600" y="-27498"/>
                  <a:pt x="2404534" y="50395"/>
                  <a:pt x="2733040" y="101195"/>
                </a:cubicBezTo>
                <a:cubicBezTo>
                  <a:pt x="3061546" y="151995"/>
                  <a:pt x="3271520" y="226502"/>
                  <a:pt x="3515360" y="314555"/>
                </a:cubicBezTo>
                <a:cubicBezTo>
                  <a:pt x="3759200" y="402608"/>
                  <a:pt x="3959013" y="472035"/>
                  <a:pt x="4196080" y="629515"/>
                </a:cubicBezTo>
                <a:cubicBezTo>
                  <a:pt x="4433147" y="786995"/>
                  <a:pt x="4731173" y="1025755"/>
                  <a:pt x="4937760" y="1259435"/>
                </a:cubicBezTo>
                <a:cubicBezTo>
                  <a:pt x="5144347" y="1493115"/>
                  <a:pt x="5332307" y="1802995"/>
                  <a:pt x="5435600" y="2031595"/>
                </a:cubicBezTo>
                <a:cubicBezTo>
                  <a:pt x="5538893" y="2260195"/>
                  <a:pt x="5560907" y="2439688"/>
                  <a:pt x="5557520" y="2631035"/>
                </a:cubicBezTo>
                <a:cubicBezTo>
                  <a:pt x="5554133" y="2822382"/>
                  <a:pt x="5518573" y="3027275"/>
                  <a:pt x="5415280" y="3179675"/>
                </a:cubicBezTo>
                <a:cubicBezTo>
                  <a:pt x="5311987" y="3332075"/>
                  <a:pt x="5127413" y="3479395"/>
                  <a:pt x="4937760" y="3545435"/>
                </a:cubicBezTo>
                <a:cubicBezTo>
                  <a:pt x="4748107" y="3611475"/>
                  <a:pt x="4455160" y="3606395"/>
                  <a:pt x="4277360" y="3575915"/>
                </a:cubicBezTo>
                <a:cubicBezTo>
                  <a:pt x="4099560" y="3545435"/>
                  <a:pt x="3974253" y="3438755"/>
                  <a:pt x="3870960" y="3362555"/>
                </a:cubicBezTo>
                <a:cubicBezTo>
                  <a:pt x="3767667" y="3286355"/>
                  <a:pt x="3782907" y="3318528"/>
                  <a:pt x="3657600" y="3118715"/>
                </a:cubicBezTo>
              </a:path>
            </a:pathLst>
          </a:custGeom>
          <a:noFill/>
          <a:ln>
            <a:solidFill>
              <a:srgbClr val="9B9B9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Google Shape;935;p36">
            <a:extLst>
              <a:ext uri="{FF2B5EF4-FFF2-40B4-BE49-F238E27FC236}">
                <a16:creationId xmlns:a16="http://schemas.microsoft.com/office/drawing/2014/main" id="{7FFAB64B-21B3-AB51-ADB8-8AA0BE6BC042}"/>
              </a:ext>
            </a:extLst>
          </p:cNvPr>
          <p:cNvSpPr/>
          <p:nvPr/>
        </p:nvSpPr>
        <p:spPr>
          <a:xfrm flipH="1">
            <a:off x="5639811" y="3306968"/>
            <a:ext cx="1573918" cy="15739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935;p36">
            <a:extLst>
              <a:ext uri="{FF2B5EF4-FFF2-40B4-BE49-F238E27FC236}">
                <a16:creationId xmlns:a16="http://schemas.microsoft.com/office/drawing/2014/main" id="{594A3CEC-B7F0-64E3-AB17-2CF065EE3216}"/>
              </a:ext>
            </a:extLst>
          </p:cNvPr>
          <p:cNvSpPr/>
          <p:nvPr/>
        </p:nvSpPr>
        <p:spPr>
          <a:xfrm flipH="1">
            <a:off x="5268265" y="817699"/>
            <a:ext cx="1573918" cy="1573918"/>
          </a:xfrm>
          <a:prstGeom prst="ellipse">
            <a:avLst/>
          </a:prstGeom>
          <a:solidFill>
            <a:srgbClr val="F7EB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6">
            <a:extLst>
              <a:ext uri="{FF2B5EF4-FFF2-40B4-BE49-F238E27FC236}">
                <a16:creationId xmlns:a16="http://schemas.microsoft.com/office/drawing/2014/main" id="{AC558D31-6C20-0A29-2F53-3B904B460C72}"/>
              </a:ext>
            </a:extLst>
          </p:cNvPr>
          <p:cNvSpPr/>
          <p:nvPr/>
        </p:nvSpPr>
        <p:spPr>
          <a:xfrm>
            <a:off x="8601608" y="346170"/>
            <a:ext cx="667290" cy="6672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5FA5ADA5-2FC6-0149-22BA-8F919CE12C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940559" y="1945640"/>
            <a:ext cx="1920241" cy="580411"/>
          </a:xfrm>
        </p:spPr>
        <p:txBody>
          <a:bodyPr/>
          <a:lstStyle/>
          <a:p>
            <a:r>
              <a:rPr lang="it-IT" sz="3200" dirty="0"/>
              <a:t>8%</a:t>
            </a:r>
            <a:endParaRPr lang="en-US" sz="3200" dirty="0"/>
          </a:p>
        </p:txBody>
      </p:sp>
      <p:sp>
        <p:nvSpPr>
          <p:cNvPr id="63" name="Subtitle 62">
            <a:extLst>
              <a:ext uri="{FF2B5EF4-FFF2-40B4-BE49-F238E27FC236}">
                <a16:creationId xmlns:a16="http://schemas.microsoft.com/office/drawing/2014/main" id="{C0F21EA7-DB64-2292-406F-5413F74DDE6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907415" y="2340630"/>
            <a:ext cx="2418205" cy="773410"/>
          </a:xfrm>
        </p:spPr>
        <p:txBody>
          <a:bodyPr/>
          <a:lstStyle/>
          <a:p>
            <a:pPr marL="0" indent="-180000"/>
            <a:r>
              <a:rPr lang="it-IT" dirty="0"/>
              <a:t>composizione media del packaging sul peso di un prodotto alimentare</a:t>
            </a:r>
            <a:endParaRPr lang="en-US" dirty="0"/>
          </a:p>
        </p:txBody>
      </p:sp>
      <p:sp>
        <p:nvSpPr>
          <p:cNvPr id="963" name="Subtitle 22">
            <a:extLst>
              <a:ext uri="{FF2B5EF4-FFF2-40B4-BE49-F238E27FC236}">
                <a16:creationId xmlns:a16="http://schemas.microsoft.com/office/drawing/2014/main" id="{F228F8D2-7649-B688-8064-302B5E63B1C3}"/>
              </a:ext>
            </a:extLst>
          </p:cNvPr>
          <p:cNvSpPr txBox="1">
            <a:spLocks/>
          </p:cNvSpPr>
          <p:nvPr/>
        </p:nvSpPr>
        <p:spPr>
          <a:xfrm>
            <a:off x="4249548" y="3521020"/>
            <a:ext cx="1884681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it-IT" sz="3200" dirty="0"/>
              <a:t>230 kg</a:t>
            </a:r>
            <a:endParaRPr lang="en-US" sz="3200" dirty="0"/>
          </a:p>
        </p:txBody>
      </p:sp>
      <p:sp>
        <p:nvSpPr>
          <p:cNvPr id="964" name="Subtitle 62">
            <a:extLst>
              <a:ext uri="{FF2B5EF4-FFF2-40B4-BE49-F238E27FC236}">
                <a16:creationId xmlns:a16="http://schemas.microsoft.com/office/drawing/2014/main" id="{2DADE57F-EF9F-9C7A-DD9E-2EAABE8A56A0}"/>
              </a:ext>
            </a:extLst>
          </p:cNvPr>
          <p:cNvSpPr txBox="1">
            <a:spLocks/>
          </p:cNvSpPr>
          <p:nvPr/>
        </p:nvSpPr>
        <p:spPr>
          <a:xfrm>
            <a:off x="4031109" y="4007450"/>
            <a:ext cx="2275840" cy="5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 algn="r"/>
            <a:r>
              <a:rPr lang="it-IT" dirty="0"/>
              <a:t>media dei rifiuti di packaging generati in un anno da una persona in Italia  </a:t>
            </a:r>
            <a:endParaRPr lang="en-US" dirty="0"/>
          </a:p>
        </p:txBody>
      </p:sp>
      <p:sp>
        <p:nvSpPr>
          <p:cNvPr id="6" name="Google Shape;910;p36">
            <a:extLst>
              <a:ext uri="{FF2B5EF4-FFF2-40B4-BE49-F238E27FC236}">
                <a16:creationId xmlns:a16="http://schemas.microsoft.com/office/drawing/2014/main" id="{CBC16B2D-0C03-C8F1-2222-CDA9BB957483}"/>
              </a:ext>
            </a:extLst>
          </p:cNvPr>
          <p:cNvSpPr txBox="1">
            <a:spLocks/>
          </p:cNvSpPr>
          <p:nvPr/>
        </p:nvSpPr>
        <p:spPr>
          <a:xfrm>
            <a:off x="3125379" y="131951"/>
            <a:ext cx="58636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r>
              <a:rPr lang="it-IT" sz="2800" dirty="0"/>
              <a:t>Packaging alimentare</a:t>
            </a:r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16EA2A84-E9BD-BE01-3FC9-0CF6C681F587}"/>
              </a:ext>
            </a:extLst>
          </p:cNvPr>
          <p:cNvSpPr/>
          <p:nvPr/>
        </p:nvSpPr>
        <p:spPr>
          <a:xfrm flipH="1">
            <a:off x="-900818" y="-3062966"/>
            <a:ext cx="4238378" cy="4221206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10;p36">
            <a:extLst>
              <a:ext uri="{FF2B5EF4-FFF2-40B4-BE49-F238E27FC236}">
                <a16:creationId xmlns:a16="http://schemas.microsoft.com/office/drawing/2014/main" id="{82B8101C-51FE-56DF-0C68-B3550127607E}"/>
              </a:ext>
            </a:extLst>
          </p:cNvPr>
          <p:cNvSpPr txBox="1">
            <a:spLocks/>
          </p:cNvSpPr>
          <p:nvPr/>
        </p:nvSpPr>
        <p:spPr>
          <a:xfrm>
            <a:off x="77380" y="116840"/>
            <a:ext cx="24753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Contesto</a:t>
            </a:r>
          </a:p>
        </p:txBody>
      </p:sp>
      <p:grpSp>
        <p:nvGrpSpPr>
          <p:cNvPr id="923" name="Group 922">
            <a:extLst>
              <a:ext uri="{FF2B5EF4-FFF2-40B4-BE49-F238E27FC236}">
                <a16:creationId xmlns:a16="http://schemas.microsoft.com/office/drawing/2014/main" id="{387BFDF9-FD7B-0470-DF08-B8EEE9456C4D}"/>
              </a:ext>
            </a:extLst>
          </p:cNvPr>
          <p:cNvGrpSpPr/>
          <p:nvPr/>
        </p:nvGrpSpPr>
        <p:grpSpPr>
          <a:xfrm>
            <a:off x="701041" y="1690566"/>
            <a:ext cx="1026568" cy="1368228"/>
            <a:chOff x="1550395" y="1525864"/>
            <a:chExt cx="868093" cy="11570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08" name="Isosceles Triangle 907">
              <a:extLst>
                <a:ext uri="{FF2B5EF4-FFF2-40B4-BE49-F238E27FC236}">
                  <a16:creationId xmlns:a16="http://schemas.microsoft.com/office/drawing/2014/main" id="{9E455F9F-BF1D-030F-DC1C-562A70C38F67}"/>
                </a:ext>
              </a:extLst>
            </p:cNvPr>
            <p:cNvSpPr/>
            <p:nvPr/>
          </p:nvSpPr>
          <p:spPr>
            <a:xfrm rot="20493342">
              <a:off x="2291941" y="2018480"/>
              <a:ext cx="104799" cy="78658"/>
            </a:xfrm>
            <a:prstGeom prst="triangle">
              <a:avLst/>
            </a:prstGeom>
            <a:solidFill>
              <a:srgbClr val="849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909" name="Isosceles Triangle 908">
              <a:extLst>
                <a:ext uri="{FF2B5EF4-FFF2-40B4-BE49-F238E27FC236}">
                  <a16:creationId xmlns:a16="http://schemas.microsoft.com/office/drawing/2014/main" id="{D5DC8AB7-86D9-0142-E989-4C0C66CC7198}"/>
                </a:ext>
              </a:extLst>
            </p:cNvPr>
            <p:cNvSpPr/>
            <p:nvPr/>
          </p:nvSpPr>
          <p:spPr>
            <a:xfrm rot="2115555">
              <a:off x="1589123" y="2551799"/>
              <a:ext cx="120448" cy="91410"/>
            </a:xfrm>
            <a:prstGeom prst="triangle">
              <a:avLst/>
            </a:prstGeom>
            <a:solidFill>
              <a:srgbClr val="849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910" name="Google Shape;12318;p64">
              <a:extLst>
                <a:ext uri="{FF2B5EF4-FFF2-40B4-BE49-F238E27FC236}">
                  <a16:creationId xmlns:a16="http://schemas.microsoft.com/office/drawing/2014/main" id="{B5B2FEB9-F16B-C060-8150-FF824432EFA6}"/>
                </a:ext>
              </a:extLst>
            </p:cNvPr>
            <p:cNvSpPr/>
            <p:nvPr/>
          </p:nvSpPr>
          <p:spPr>
            <a:xfrm>
              <a:off x="1550395" y="2014517"/>
              <a:ext cx="790849" cy="601683"/>
            </a:xfrm>
            <a:custGeom>
              <a:avLst/>
              <a:gdLst/>
              <a:ahLst/>
              <a:cxnLst/>
              <a:rect l="l" t="t" r="r" b="b"/>
              <a:pathLst>
                <a:path w="11896" h="9185" extrusionOk="0">
                  <a:moveTo>
                    <a:pt x="328" y="1"/>
                  </a:moveTo>
                  <a:cubicBezTo>
                    <a:pt x="145" y="1"/>
                    <a:pt x="1" y="145"/>
                    <a:pt x="1" y="338"/>
                  </a:cubicBezTo>
                  <a:lnTo>
                    <a:pt x="1" y="8223"/>
                  </a:lnTo>
                  <a:cubicBezTo>
                    <a:pt x="10" y="8755"/>
                    <a:pt x="453" y="9184"/>
                    <a:pt x="993" y="9184"/>
                  </a:cubicBezTo>
                  <a:cubicBezTo>
                    <a:pt x="999" y="9184"/>
                    <a:pt x="1005" y="9184"/>
                    <a:pt x="1011" y="9184"/>
                  </a:cubicBezTo>
                  <a:lnTo>
                    <a:pt x="10877" y="9184"/>
                  </a:lnTo>
                  <a:cubicBezTo>
                    <a:pt x="10883" y="9184"/>
                    <a:pt x="10889" y="9184"/>
                    <a:pt x="10895" y="9184"/>
                  </a:cubicBezTo>
                  <a:cubicBezTo>
                    <a:pt x="11435" y="9184"/>
                    <a:pt x="11886" y="8755"/>
                    <a:pt x="11896" y="8223"/>
                  </a:cubicBezTo>
                  <a:lnTo>
                    <a:pt x="11896" y="8050"/>
                  </a:lnTo>
                  <a:lnTo>
                    <a:pt x="11896" y="309"/>
                  </a:lnTo>
                  <a:cubicBezTo>
                    <a:pt x="11886" y="136"/>
                    <a:pt x="11742" y="1"/>
                    <a:pt x="11559" y="1"/>
                  </a:cubicBezTo>
                  <a:close/>
                </a:path>
              </a:pathLst>
            </a:custGeom>
            <a:solidFill>
              <a:srgbClr val="849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11" name="Google Shape;5812;p60">
              <a:extLst>
                <a:ext uri="{FF2B5EF4-FFF2-40B4-BE49-F238E27FC236}">
                  <a16:creationId xmlns:a16="http://schemas.microsoft.com/office/drawing/2014/main" id="{C6B0A455-FB98-2A51-9290-D1B2EAF57010}"/>
                </a:ext>
              </a:extLst>
            </p:cNvPr>
            <p:cNvGrpSpPr/>
            <p:nvPr/>
          </p:nvGrpSpPr>
          <p:grpSpPr>
            <a:xfrm rot="20433202">
              <a:off x="1665183" y="1525864"/>
              <a:ext cx="657138" cy="728501"/>
              <a:chOff x="3082217" y="2788586"/>
              <a:chExt cx="288866" cy="320236"/>
            </a:xfrm>
          </p:grpSpPr>
          <p:sp>
            <p:nvSpPr>
              <p:cNvPr id="912" name="Google Shape;5813;p60">
                <a:extLst>
                  <a:ext uri="{FF2B5EF4-FFF2-40B4-BE49-F238E27FC236}">
                    <a16:creationId xmlns:a16="http://schemas.microsoft.com/office/drawing/2014/main" id="{3E3CB812-4A26-5FA3-1D52-0F546FA7A3AE}"/>
                  </a:ext>
                </a:extLst>
              </p:cNvPr>
              <p:cNvSpPr/>
              <p:nvPr/>
            </p:nvSpPr>
            <p:spPr>
              <a:xfrm>
                <a:off x="3082401" y="2867508"/>
                <a:ext cx="275178" cy="241313"/>
              </a:xfrm>
              <a:custGeom>
                <a:avLst/>
                <a:gdLst/>
                <a:ahLst/>
                <a:cxnLst/>
                <a:rect l="l" t="t" r="r" b="b"/>
                <a:pathLst>
                  <a:path w="10474" h="9185" extrusionOk="0">
                    <a:moveTo>
                      <a:pt x="3096" y="0"/>
                    </a:moveTo>
                    <a:cubicBezTo>
                      <a:pt x="2877" y="0"/>
                      <a:pt x="2660" y="23"/>
                      <a:pt x="2456" y="78"/>
                    </a:cubicBezTo>
                    <a:cubicBezTo>
                      <a:pt x="1263" y="383"/>
                      <a:pt x="0" y="1666"/>
                      <a:pt x="0" y="3782"/>
                    </a:cubicBezTo>
                    <a:cubicBezTo>
                      <a:pt x="0" y="5217"/>
                      <a:pt x="909" y="7194"/>
                      <a:pt x="2033" y="8311"/>
                    </a:cubicBezTo>
                    <a:cubicBezTo>
                      <a:pt x="2567" y="8845"/>
                      <a:pt x="3142" y="9185"/>
                      <a:pt x="3690" y="9185"/>
                    </a:cubicBezTo>
                    <a:cubicBezTo>
                      <a:pt x="4016" y="9185"/>
                      <a:pt x="4335" y="9136"/>
                      <a:pt x="4641" y="9046"/>
                    </a:cubicBezTo>
                    <a:cubicBezTo>
                      <a:pt x="4835" y="8987"/>
                      <a:pt x="5036" y="8958"/>
                      <a:pt x="5237" y="8958"/>
                    </a:cubicBezTo>
                    <a:cubicBezTo>
                      <a:pt x="5438" y="8958"/>
                      <a:pt x="5639" y="8987"/>
                      <a:pt x="5834" y="9046"/>
                    </a:cubicBezTo>
                    <a:cubicBezTo>
                      <a:pt x="6139" y="9136"/>
                      <a:pt x="6458" y="9185"/>
                      <a:pt x="6784" y="9185"/>
                    </a:cubicBezTo>
                    <a:cubicBezTo>
                      <a:pt x="7304" y="9185"/>
                      <a:pt x="7852" y="8873"/>
                      <a:pt x="8365" y="8387"/>
                    </a:cubicBezTo>
                    <a:cubicBezTo>
                      <a:pt x="9524" y="7277"/>
                      <a:pt x="10474" y="5252"/>
                      <a:pt x="10474" y="3782"/>
                    </a:cubicBezTo>
                    <a:cubicBezTo>
                      <a:pt x="10474" y="1666"/>
                      <a:pt x="9205" y="383"/>
                      <a:pt x="8018" y="78"/>
                    </a:cubicBezTo>
                    <a:cubicBezTo>
                      <a:pt x="7812" y="23"/>
                      <a:pt x="7594" y="0"/>
                      <a:pt x="7375" y="0"/>
                    </a:cubicBezTo>
                    <a:cubicBezTo>
                      <a:pt x="6985" y="0"/>
                      <a:pt x="6592" y="72"/>
                      <a:pt x="6250" y="161"/>
                    </a:cubicBezTo>
                    <a:cubicBezTo>
                      <a:pt x="6139" y="189"/>
                      <a:pt x="6028" y="216"/>
                      <a:pt x="5910" y="237"/>
                    </a:cubicBezTo>
                    <a:cubicBezTo>
                      <a:pt x="5687" y="273"/>
                      <a:pt x="5462" y="291"/>
                      <a:pt x="5238" y="291"/>
                    </a:cubicBezTo>
                    <a:cubicBezTo>
                      <a:pt x="4896" y="291"/>
                      <a:pt x="4555" y="249"/>
                      <a:pt x="4224" y="161"/>
                    </a:cubicBezTo>
                    <a:cubicBezTo>
                      <a:pt x="3882" y="72"/>
                      <a:pt x="3486" y="0"/>
                      <a:pt x="3096" y="0"/>
                    </a:cubicBezTo>
                    <a:close/>
                  </a:path>
                </a:pathLst>
              </a:custGeom>
              <a:solidFill>
                <a:srgbClr val="CD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3" name="Google Shape;5814;p60">
                <a:extLst>
                  <a:ext uri="{FF2B5EF4-FFF2-40B4-BE49-F238E27FC236}">
                    <a16:creationId xmlns:a16="http://schemas.microsoft.com/office/drawing/2014/main" id="{2ACFEBC1-7173-7772-BF81-A0599AF960B5}"/>
                  </a:ext>
                </a:extLst>
              </p:cNvPr>
              <p:cNvSpPr/>
              <p:nvPr/>
            </p:nvSpPr>
            <p:spPr>
              <a:xfrm>
                <a:off x="3082217" y="2867508"/>
                <a:ext cx="219980" cy="241313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185" extrusionOk="0">
                    <a:moveTo>
                      <a:pt x="8372" y="8380"/>
                    </a:moveTo>
                    <a:cubicBezTo>
                      <a:pt x="8369" y="8383"/>
                      <a:pt x="8366" y="8386"/>
                      <a:pt x="8364" y="8389"/>
                    </a:cubicBezTo>
                    <a:lnTo>
                      <a:pt x="8364" y="8389"/>
                    </a:lnTo>
                    <a:cubicBezTo>
                      <a:pt x="8366" y="8388"/>
                      <a:pt x="8369" y="8388"/>
                      <a:pt x="8372" y="8387"/>
                    </a:cubicBezTo>
                    <a:lnTo>
                      <a:pt x="8372" y="8380"/>
                    </a:lnTo>
                    <a:close/>
                    <a:moveTo>
                      <a:pt x="3101" y="0"/>
                    </a:moveTo>
                    <a:cubicBezTo>
                      <a:pt x="2883" y="0"/>
                      <a:pt x="2667" y="23"/>
                      <a:pt x="2463" y="78"/>
                    </a:cubicBezTo>
                    <a:cubicBezTo>
                      <a:pt x="1270" y="383"/>
                      <a:pt x="0" y="1666"/>
                      <a:pt x="0" y="3782"/>
                    </a:cubicBezTo>
                    <a:cubicBezTo>
                      <a:pt x="0" y="5897"/>
                      <a:pt x="1991" y="9185"/>
                      <a:pt x="3697" y="9185"/>
                    </a:cubicBezTo>
                    <a:cubicBezTo>
                      <a:pt x="4023" y="9185"/>
                      <a:pt x="4342" y="9136"/>
                      <a:pt x="4648" y="9046"/>
                    </a:cubicBezTo>
                    <a:cubicBezTo>
                      <a:pt x="4842" y="8987"/>
                      <a:pt x="5043" y="8958"/>
                      <a:pt x="5244" y="8958"/>
                    </a:cubicBezTo>
                    <a:cubicBezTo>
                      <a:pt x="5445" y="8958"/>
                      <a:pt x="5646" y="8987"/>
                      <a:pt x="5841" y="9046"/>
                    </a:cubicBezTo>
                    <a:cubicBezTo>
                      <a:pt x="6146" y="9136"/>
                      <a:pt x="6465" y="9185"/>
                      <a:pt x="6791" y="9185"/>
                    </a:cubicBezTo>
                    <a:cubicBezTo>
                      <a:pt x="7308" y="9185"/>
                      <a:pt x="7860" y="8876"/>
                      <a:pt x="8364" y="8389"/>
                    </a:cubicBezTo>
                    <a:lnTo>
                      <a:pt x="8364" y="8389"/>
                    </a:lnTo>
                    <a:cubicBezTo>
                      <a:pt x="7729" y="8500"/>
                      <a:pt x="7160" y="8547"/>
                      <a:pt x="6651" y="8547"/>
                    </a:cubicBezTo>
                    <a:cubicBezTo>
                      <a:pt x="6029" y="8547"/>
                      <a:pt x="5496" y="8477"/>
                      <a:pt x="5043" y="8366"/>
                    </a:cubicBezTo>
                    <a:cubicBezTo>
                      <a:pt x="3704" y="8033"/>
                      <a:pt x="2705" y="6910"/>
                      <a:pt x="2539" y="5536"/>
                    </a:cubicBezTo>
                    <a:cubicBezTo>
                      <a:pt x="2123" y="2110"/>
                      <a:pt x="4363" y="1111"/>
                      <a:pt x="4363" y="1111"/>
                    </a:cubicBezTo>
                    <a:cubicBezTo>
                      <a:pt x="4682" y="1255"/>
                      <a:pt x="5018" y="1292"/>
                      <a:pt x="5280" y="1292"/>
                    </a:cubicBezTo>
                    <a:cubicBezTo>
                      <a:pt x="5561" y="1292"/>
                      <a:pt x="5757" y="1250"/>
                      <a:pt x="5757" y="1250"/>
                    </a:cubicBezTo>
                    <a:cubicBezTo>
                      <a:pt x="5286" y="778"/>
                      <a:pt x="5917" y="237"/>
                      <a:pt x="5917" y="237"/>
                    </a:cubicBezTo>
                    <a:lnTo>
                      <a:pt x="5917" y="237"/>
                    </a:lnTo>
                    <a:cubicBezTo>
                      <a:pt x="5694" y="273"/>
                      <a:pt x="5469" y="291"/>
                      <a:pt x="5245" y="291"/>
                    </a:cubicBezTo>
                    <a:cubicBezTo>
                      <a:pt x="4903" y="291"/>
                      <a:pt x="4562" y="249"/>
                      <a:pt x="4231" y="161"/>
                    </a:cubicBezTo>
                    <a:cubicBezTo>
                      <a:pt x="3885" y="72"/>
                      <a:pt x="3490" y="0"/>
                      <a:pt x="3101" y="0"/>
                    </a:cubicBezTo>
                    <a:close/>
                  </a:path>
                </a:pathLst>
              </a:custGeom>
              <a:solidFill>
                <a:srgbClr val="B3BC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4" name="Google Shape;5815;p60">
                <a:extLst>
                  <a:ext uri="{FF2B5EF4-FFF2-40B4-BE49-F238E27FC236}">
                    <a16:creationId xmlns:a16="http://schemas.microsoft.com/office/drawing/2014/main" id="{7A60BC9F-019A-2762-CC9C-7C32A60DB3D7}"/>
                  </a:ext>
                </a:extLst>
              </p:cNvPr>
              <p:cNvSpPr/>
              <p:nvPr/>
            </p:nvSpPr>
            <p:spPr>
              <a:xfrm>
                <a:off x="3233100" y="2788586"/>
                <a:ext cx="137983" cy="76269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903" extrusionOk="0">
                    <a:moveTo>
                      <a:pt x="2510" y="1"/>
                    </a:moveTo>
                    <a:cubicBezTo>
                      <a:pt x="2390" y="1"/>
                      <a:pt x="2266" y="5"/>
                      <a:pt x="2137" y="16"/>
                    </a:cubicBezTo>
                    <a:cubicBezTo>
                      <a:pt x="611" y="134"/>
                      <a:pt x="14" y="1896"/>
                      <a:pt x="0" y="1951"/>
                    </a:cubicBezTo>
                    <a:cubicBezTo>
                      <a:pt x="21" y="1944"/>
                      <a:pt x="42" y="1930"/>
                      <a:pt x="63" y="1930"/>
                    </a:cubicBezTo>
                    <a:cubicBezTo>
                      <a:pt x="84" y="1925"/>
                      <a:pt x="107" y="1923"/>
                      <a:pt x="131" y="1923"/>
                    </a:cubicBezTo>
                    <a:cubicBezTo>
                      <a:pt x="619" y="1923"/>
                      <a:pt x="1590" y="2903"/>
                      <a:pt x="2725" y="2903"/>
                    </a:cubicBezTo>
                    <a:cubicBezTo>
                      <a:pt x="2946" y="2903"/>
                      <a:pt x="3174" y="2866"/>
                      <a:pt x="3406" y="2776"/>
                    </a:cubicBezTo>
                    <a:cubicBezTo>
                      <a:pt x="4960" y="2180"/>
                      <a:pt x="5251" y="127"/>
                      <a:pt x="5251" y="127"/>
                    </a:cubicBezTo>
                    <a:lnTo>
                      <a:pt x="5251" y="127"/>
                    </a:lnTo>
                    <a:cubicBezTo>
                      <a:pt x="5067" y="247"/>
                      <a:pt x="4874" y="291"/>
                      <a:pt x="4663" y="291"/>
                    </a:cubicBezTo>
                    <a:cubicBezTo>
                      <a:pt x="4120" y="291"/>
                      <a:pt x="3457" y="1"/>
                      <a:pt x="2510" y="1"/>
                    </a:cubicBezTo>
                    <a:close/>
                  </a:path>
                </a:pathLst>
              </a:custGeom>
              <a:solidFill>
                <a:srgbClr val="C7C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5816;p60">
                <a:extLst>
                  <a:ext uri="{FF2B5EF4-FFF2-40B4-BE49-F238E27FC236}">
                    <a16:creationId xmlns:a16="http://schemas.microsoft.com/office/drawing/2014/main" id="{0A5A1DAB-0B0F-8EF7-5479-3FECE5C2F42D}"/>
                  </a:ext>
                </a:extLst>
              </p:cNvPr>
              <p:cNvSpPr/>
              <p:nvPr/>
            </p:nvSpPr>
            <p:spPr>
              <a:xfrm>
                <a:off x="3232916" y="2788586"/>
                <a:ext cx="138167" cy="51258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1951" extrusionOk="0">
                    <a:moveTo>
                      <a:pt x="2517" y="1"/>
                    </a:moveTo>
                    <a:cubicBezTo>
                      <a:pt x="2397" y="1"/>
                      <a:pt x="2273" y="5"/>
                      <a:pt x="2144" y="16"/>
                    </a:cubicBezTo>
                    <a:cubicBezTo>
                      <a:pt x="618" y="134"/>
                      <a:pt x="21" y="1896"/>
                      <a:pt x="1" y="1951"/>
                    </a:cubicBezTo>
                    <a:lnTo>
                      <a:pt x="70" y="1923"/>
                    </a:lnTo>
                    <a:cubicBezTo>
                      <a:pt x="403" y="1798"/>
                      <a:pt x="1832" y="1278"/>
                      <a:pt x="2990" y="1278"/>
                    </a:cubicBezTo>
                    <a:cubicBezTo>
                      <a:pt x="4315" y="1278"/>
                      <a:pt x="5258" y="127"/>
                      <a:pt x="5258" y="127"/>
                    </a:cubicBezTo>
                    <a:lnTo>
                      <a:pt x="5258" y="127"/>
                    </a:lnTo>
                    <a:cubicBezTo>
                      <a:pt x="5074" y="247"/>
                      <a:pt x="4881" y="291"/>
                      <a:pt x="4670" y="291"/>
                    </a:cubicBezTo>
                    <a:cubicBezTo>
                      <a:pt x="4127" y="291"/>
                      <a:pt x="3464" y="1"/>
                      <a:pt x="2517" y="1"/>
                    </a:cubicBezTo>
                    <a:close/>
                  </a:path>
                </a:pathLst>
              </a:custGeom>
              <a:solidFill>
                <a:srgbClr val="6A7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5817;p60">
                <a:extLst>
                  <a:ext uri="{FF2B5EF4-FFF2-40B4-BE49-F238E27FC236}">
                    <a16:creationId xmlns:a16="http://schemas.microsoft.com/office/drawing/2014/main" id="{BA144D4D-26F2-D661-FBF4-612022EF526E}"/>
                  </a:ext>
                </a:extLst>
              </p:cNvPr>
              <p:cNvSpPr/>
              <p:nvPr/>
            </p:nvSpPr>
            <p:spPr>
              <a:xfrm>
                <a:off x="3293605" y="2915403"/>
                <a:ext cx="38831" cy="5554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114" extrusionOk="0">
                    <a:moveTo>
                      <a:pt x="674" y="1"/>
                    </a:moveTo>
                    <a:cubicBezTo>
                      <a:pt x="660" y="1"/>
                      <a:pt x="646" y="1"/>
                      <a:pt x="631" y="3"/>
                    </a:cubicBezTo>
                    <a:cubicBezTo>
                      <a:pt x="257" y="44"/>
                      <a:pt x="0" y="544"/>
                      <a:pt x="56" y="1126"/>
                    </a:cubicBezTo>
                    <a:cubicBezTo>
                      <a:pt x="116" y="1687"/>
                      <a:pt x="440" y="2113"/>
                      <a:pt x="804" y="2113"/>
                    </a:cubicBezTo>
                    <a:cubicBezTo>
                      <a:pt x="818" y="2113"/>
                      <a:pt x="832" y="2112"/>
                      <a:pt x="847" y="2111"/>
                    </a:cubicBezTo>
                    <a:cubicBezTo>
                      <a:pt x="1221" y="2076"/>
                      <a:pt x="1478" y="1570"/>
                      <a:pt x="1422" y="987"/>
                    </a:cubicBezTo>
                    <a:cubicBezTo>
                      <a:pt x="1362" y="427"/>
                      <a:pt x="1038" y="1"/>
                      <a:pt x="674" y="1"/>
                    </a:cubicBez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7" name="Google Shape;5818;p60">
                <a:extLst>
                  <a:ext uri="{FF2B5EF4-FFF2-40B4-BE49-F238E27FC236}">
                    <a16:creationId xmlns:a16="http://schemas.microsoft.com/office/drawing/2014/main" id="{AAF7521C-0725-2DB4-16B0-AB6C49EBD745}"/>
                  </a:ext>
                </a:extLst>
              </p:cNvPr>
              <p:cNvSpPr/>
              <p:nvPr/>
            </p:nvSpPr>
            <p:spPr>
              <a:xfrm>
                <a:off x="3191379" y="2892677"/>
                <a:ext cx="57405" cy="13136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00" extrusionOk="0">
                    <a:moveTo>
                      <a:pt x="0" y="0"/>
                    </a:moveTo>
                    <a:cubicBezTo>
                      <a:pt x="0" y="236"/>
                      <a:pt x="368" y="437"/>
                      <a:pt x="867" y="486"/>
                    </a:cubicBezTo>
                    <a:cubicBezTo>
                      <a:pt x="936" y="500"/>
                      <a:pt x="1013" y="500"/>
                      <a:pt x="1089" y="500"/>
                    </a:cubicBezTo>
                    <a:cubicBezTo>
                      <a:pt x="1165" y="500"/>
                      <a:pt x="1235" y="493"/>
                      <a:pt x="1304" y="486"/>
                    </a:cubicBezTo>
                    <a:cubicBezTo>
                      <a:pt x="1810" y="444"/>
                      <a:pt x="2185" y="243"/>
                      <a:pt x="2185" y="0"/>
                    </a:cubicBezTo>
                    <a:close/>
                  </a:path>
                </a:pathLst>
              </a:custGeom>
              <a:solidFill>
                <a:srgbClr val="D3D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5819;p60">
                <a:extLst>
                  <a:ext uri="{FF2B5EF4-FFF2-40B4-BE49-F238E27FC236}">
                    <a16:creationId xmlns:a16="http://schemas.microsoft.com/office/drawing/2014/main" id="{30BB44B0-35EF-953E-A9AF-BF4D0FE0BBEB}"/>
                  </a:ext>
                </a:extLst>
              </p:cNvPr>
              <p:cNvSpPr/>
              <p:nvPr/>
            </p:nvSpPr>
            <p:spPr>
              <a:xfrm>
                <a:off x="3195320" y="2830070"/>
                <a:ext cx="49708" cy="7556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2876" extrusionOk="0">
                    <a:moveTo>
                      <a:pt x="1586" y="1"/>
                    </a:moveTo>
                    <a:cubicBezTo>
                      <a:pt x="1522" y="1"/>
                      <a:pt x="1457" y="30"/>
                      <a:pt x="1411" y="101"/>
                    </a:cubicBezTo>
                    <a:lnTo>
                      <a:pt x="814" y="1010"/>
                    </a:lnTo>
                    <a:cubicBezTo>
                      <a:pt x="717" y="726"/>
                      <a:pt x="606" y="448"/>
                      <a:pt x="474" y="178"/>
                    </a:cubicBezTo>
                    <a:cubicBezTo>
                      <a:pt x="428" y="100"/>
                      <a:pt x="359" y="68"/>
                      <a:pt x="291" y="68"/>
                    </a:cubicBezTo>
                    <a:cubicBezTo>
                      <a:pt x="144" y="68"/>
                      <a:pt x="1" y="216"/>
                      <a:pt x="86" y="386"/>
                    </a:cubicBezTo>
                    <a:cubicBezTo>
                      <a:pt x="384" y="1017"/>
                      <a:pt x="585" y="1690"/>
                      <a:pt x="676" y="2383"/>
                    </a:cubicBezTo>
                    <a:cubicBezTo>
                      <a:pt x="696" y="2536"/>
                      <a:pt x="710" y="2703"/>
                      <a:pt x="717" y="2869"/>
                    </a:cubicBezTo>
                    <a:cubicBezTo>
                      <a:pt x="786" y="2876"/>
                      <a:pt x="863" y="2876"/>
                      <a:pt x="939" y="2876"/>
                    </a:cubicBezTo>
                    <a:cubicBezTo>
                      <a:pt x="1015" y="2876"/>
                      <a:pt x="1085" y="2876"/>
                      <a:pt x="1154" y="2869"/>
                    </a:cubicBezTo>
                    <a:cubicBezTo>
                      <a:pt x="1147" y="2703"/>
                      <a:pt x="1133" y="2536"/>
                      <a:pt x="1119" y="2383"/>
                    </a:cubicBezTo>
                    <a:cubicBezTo>
                      <a:pt x="1085" y="2106"/>
                      <a:pt x="1036" y="1836"/>
                      <a:pt x="974" y="1572"/>
                    </a:cubicBezTo>
                    <a:lnTo>
                      <a:pt x="1778" y="351"/>
                    </a:lnTo>
                    <a:lnTo>
                      <a:pt x="1778" y="344"/>
                    </a:lnTo>
                    <a:cubicBezTo>
                      <a:pt x="1891" y="173"/>
                      <a:pt x="1740" y="1"/>
                      <a:pt x="1586" y="1"/>
                    </a:cubicBezTo>
                    <a:close/>
                  </a:path>
                </a:pathLst>
              </a:custGeom>
              <a:solidFill>
                <a:srgbClr val="819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12319;p64">
              <a:extLst>
                <a:ext uri="{FF2B5EF4-FFF2-40B4-BE49-F238E27FC236}">
                  <a16:creationId xmlns:a16="http://schemas.microsoft.com/office/drawing/2014/main" id="{88F5F54F-9D26-4498-8BC4-AC0C6B29B9FB}"/>
                </a:ext>
              </a:extLst>
            </p:cNvPr>
            <p:cNvSpPr/>
            <p:nvPr/>
          </p:nvSpPr>
          <p:spPr>
            <a:xfrm>
              <a:off x="1637454" y="2075177"/>
              <a:ext cx="781034" cy="607697"/>
            </a:xfrm>
            <a:custGeom>
              <a:avLst/>
              <a:gdLst/>
              <a:ahLst/>
              <a:cxnLst/>
              <a:rect l="l" t="t" r="r" b="b"/>
              <a:pathLst>
                <a:path w="10703" h="8050" extrusionOk="0">
                  <a:moveTo>
                    <a:pt x="0" y="0"/>
                  </a:moveTo>
                  <a:lnTo>
                    <a:pt x="0" y="7087"/>
                  </a:lnTo>
                  <a:cubicBezTo>
                    <a:pt x="10" y="7624"/>
                    <a:pt x="452" y="8050"/>
                    <a:pt x="984" y="8050"/>
                  </a:cubicBezTo>
                  <a:cubicBezTo>
                    <a:pt x="996" y="8050"/>
                    <a:pt x="1008" y="8049"/>
                    <a:pt x="1020" y="8049"/>
                  </a:cubicBezTo>
                  <a:lnTo>
                    <a:pt x="10703" y="8049"/>
                  </a:lnTo>
                  <a:lnTo>
                    <a:pt x="10703" y="337"/>
                  </a:lnTo>
                  <a:cubicBezTo>
                    <a:pt x="10703" y="337"/>
                    <a:pt x="10703" y="327"/>
                    <a:pt x="10703" y="308"/>
                  </a:cubicBezTo>
                  <a:cubicBezTo>
                    <a:pt x="10693" y="135"/>
                    <a:pt x="10549" y="0"/>
                    <a:pt x="10366" y="0"/>
                  </a:cubicBezTo>
                  <a:close/>
                </a:path>
              </a:pathLst>
            </a:custGeom>
            <a:solidFill>
              <a:srgbClr val="D9E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12320;p64">
              <a:extLst>
                <a:ext uri="{FF2B5EF4-FFF2-40B4-BE49-F238E27FC236}">
                  <a16:creationId xmlns:a16="http://schemas.microsoft.com/office/drawing/2014/main" id="{C119961C-DC5E-2708-9759-ED0311572F96}"/>
                </a:ext>
              </a:extLst>
            </p:cNvPr>
            <p:cNvSpPr/>
            <p:nvPr/>
          </p:nvSpPr>
          <p:spPr>
            <a:xfrm>
              <a:off x="1636395" y="2312761"/>
              <a:ext cx="782093" cy="114496"/>
            </a:xfrm>
            <a:custGeom>
              <a:avLst/>
              <a:gdLst/>
              <a:ahLst/>
              <a:cxnLst/>
              <a:rect l="l" t="t" r="r" b="b"/>
              <a:pathLst>
                <a:path w="11896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896" y="1568"/>
                  </a:lnTo>
                  <a:lnTo>
                    <a:pt x="11896" y="1"/>
                  </a:ln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Parallelogram 921">
              <a:extLst>
                <a:ext uri="{FF2B5EF4-FFF2-40B4-BE49-F238E27FC236}">
                  <a16:creationId xmlns:a16="http://schemas.microsoft.com/office/drawing/2014/main" id="{29F0BD12-B989-79A9-B273-C6D0360ABD34}"/>
                </a:ext>
              </a:extLst>
            </p:cNvPr>
            <p:cNvSpPr/>
            <p:nvPr/>
          </p:nvSpPr>
          <p:spPr>
            <a:xfrm rot="16200000">
              <a:off x="1513501" y="2302816"/>
              <a:ext cx="161971" cy="87634"/>
            </a:xfrm>
            <a:prstGeom prst="parallelogram">
              <a:avLst>
                <a:gd name="adj" fmla="val 54370"/>
              </a:avLst>
            </a:pr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40" name="Google Shape;6315;p60">
            <a:extLst>
              <a:ext uri="{FF2B5EF4-FFF2-40B4-BE49-F238E27FC236}">
                <a16:creationId xmlns:a16="http://schemas.microsoft.com/office/drawing/2014/main" id="{4CC54F63-DD03-E385-D5FE-8528EE994627}"/>
              </a:ext>
            </a:extLst>
          </p:cNvPr>
          <p:cNvGrpSpPr/>
          <p:nvPr/>
        </p:nvGrpSpPr>
        <p:grpSpPr>
          <a:xfrm rot="327367" flipH="1">
            <a:off x="1276011" y="3781954"/>
            <a:ext cx="1184740" cy="1061959"/>
            <a:chOff x="1913012" y="2764940"/>
            <a:chExt cx="417522" cy="3742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41" name="Google Shape;6316;p60">
              <a:extLst>
                <a:ext uri="{FF2B5EF4-FFF2-40B4-BE49-F238E27FC236}">
                  <a16:creationId xmlns:a16="http://schemas.microsoft.com/office/drawing/2014/main" id="{64D89A91-4AA0-F6FA-187F-2786EC71E478}"/>
                </a:ext>
              </a:extLst>
            </p:cNvPr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6317;p60">
              <a:extLst>
                <a:ext uri="{FF2B5EF4-FFF2-40B4-BE49-F238E27FC236}">
                  <a16:creationId xmlns:a16="http://schemas.microsoft.com/office/drawing/2014/main" id="{7425A0F7-6843-0993-901C-7EE98C87D22F}"/>
                </a:ext>
              </a:extLst>
            </p:cNvPr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718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6318;p60">
              <a:extLst>
                <a:ext uri="{FF2B5EF4-FFF2-40B4-BE49-F238E27FC236}">
                  <a16:creationId xmlns:a16="http://schemas.microsoft.com/office/drawing/2014/main" id="{26679DA3-E942-155E-EDC5-D614A9A87854}"/>
                </a:ext>
              </a:extLst>
            </p:cNvPr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A6B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6319;p60">
              <a:extLst>
                <a:ext uri="{FF2B5EF4-FFF2-40B4-BE49-F238E27FC236}">
                  <a16:creationId xmlns:a16="http://schemas.microsoft.com/office/drawing/2014/main" id="{F0D3D9C4-F824-791D-8699-B862103FC6E0}"/>
                </a:ext>
              </a:extLst>
            </p:cNvPr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718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6320;p60">
              <a:extLst>
                <a:ext uri="{FF2B5EF4-FFF2-40B4-BE49-F238E27FC236}">
                  <a16:creationId xmlns:a16="http://schemas.microsoft.com/office/drawing/2014/main" id="{F96427A9-B668-228D-58FC-78ECD7024E4A}"/>
                </a:ext>
              </a:extLst>
            </p:cNvPr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A6B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6321;p60">
              <a:extLst>
                <a:ext uri="{FF2B5EF4-FFF2-40B4-BE49-F238E27FC236}">
                  <a16:creationId xmlns:a16="http://schemas.microsoft.com/office/drawing/2014/main" id="{C8E83060-4032-91C6-9814-B0C7737AE47D}"/>
                </a:ext>
              </a:extLst>
            </p:cNvPr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A6B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6323;p60">
              <a:extLst>
                <a:ext uri="{FF2B5EF4-FFF2-40B4-BE49-F238E27FC236}">
                  <a16:creationId xmlns:a16="http://schemas.microsoft.com/office/drawing/2014/main" id="{42762398-1588-CA7B-37AD-636C13CFA0F7}"/>
                </a:ext>
              </a:extLst>
            </p:cNvPr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A6B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6325;p60">
              <a:extLst>
                <a:ext uri="{FF2B5EF4-FFF2-40B4-BE49-F238E27FC236}">
                  <a16:creationId xmlns:a16="http://schemas.microsoft.com/office/drawing/2014/main" id="{D0F1761D-FB4D-D1F1-20C7-58AFB72D081C}"/>
                </a:ext>
              </a:extLst>
            </p:cNvPr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A6B5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" name="Google Shape;10291;p63">
            <a:extLst>
              <a:ext uri="{FF2B5EF4-FFF2-40B4-BE49-F238E27FC236}">
                <a16:creationId xmlns:a16="http://schemas.microsoft.com/office/drawing/2014/main" id="{5DFE4A38-20DF-0F52-CDAF-A500A2379416}"/>
              </a:ext>
            </a:extLst>
          </p:cNvPr>
          <p:cNvSpPr/>
          <p:nvPr/>
        </p:nvSpPr>
        <p:spPr>
          <a:xfrm rot="4548435">
            <a:off x="6490621" y="810719"/>
            <a:ext cx="357117" cy="345997"/>
          </a:xfrm>
          <a:custGeom>
            <a:avLst/>
            <a:gdLst/>
            <a:ahLst/>
            <a:cxnLst/>
            <a:rect l="l" t="t" r="r" b="b"/>
            <a:pathLst>
              <a:path w="2972" h="2821" extrusionOk="0">
                <a:moveTo>
                  <a:pt x="292" y="1"/>
                </a:moveTo>
                <a:cubicBezTo>
                  <a:pt x="135" y="1"/>
                  <a:pt x="1" y="204"/>
                  <a:pt x="147" y="350"/>
                </a:cubicBezTo>
                <a:lnTo>
                  <a:pt x="2551" y="2754"/>
                </a:lnTo>
                <a:cubicBezTo>
                  <a:pt x="2590" y="2792"/>
                  <a:pt x="2647" y="2821"/>
                  <a:pt x="2694" y="2821"/>
                </a:cubicBezTo>
                <a:cubicBezTo>
                  <a:pt x="2876" y="2821"/>
                  <a:pt x="2971" y="2592"/>
                  <a:pt x="2838" y="2468"/>
                </a:cubicBezTo>
                <a:lnTo>
                  <a:pt x="434" y="64"/>
                </a:lnTo>
                <a:cubicBezTo>
                  <a:pt x="389" y="19"/>
                  <a:pt x="340" y="1"/>
                  <a:pt x="292" y="1"/>
                </a:cubicBezTo>
                <a:close/>
              </a:path>
            </a:pathLst>
          </a:custGeom>
          <a:solidFill>
            <a:srgbClr val="F6EE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10292;p63">
            <a:extLst>
              <a:ext uri="{FF2B5EF4-FFF2-40B4-BE49-F238E27FC236}">
                <a16:creationId xmlns:a16="http://schemas.microsoft.com/office/drawing/2014/main" id="{1AF50912-B104-BAA0-A9DD-6B6C7D0CCD1D}"/>
              </a:ext>
            </a:extLst>
          </p:cNvPr>
          <p:cNvSpPr/>
          <p:nvPr/>
        </p:nvSpPr>
        <p:spPr>
          <a:xfrm rot="4927486">
            <a:off x="6199769" y="842423"/>
            <a:ext cx="462735" cy="163982"/>
          </a:xfrm>
          <a:custGeom>
            <a:avLst/>
            <a:gdLst/>
            <a:ahLst/>
            <a:cxnLst/>
            <a:rect l="l" t="t" r="r" b="b"/>
            <a:pathLst>
              <a:path w="3851" h="1337" extrusionOk="0">
                <a:moveTo>
                  <a:pt x="285" y="0"/>
                </a:moveTo>
                <a:cubicBezTo>
                  <a:pt x="74" y="0"/>
                  <a:pt x="1" y="332"/>
                  <a:pt x="244" y="401"/>
                </a:cubicBezTo>
                <a:lnTo>
                  <a:pt x="3517" y="1327"/>
                </a:lnTo>
                <a:cubicBezTo>
                  <a:pt x="3526" y="1336"/>
                  <a:pt x="3545" y="1336"/>
                  <a:pt x="3564" y="1336"/>
                </a:cubicBezTo>
                <a:cubicBezTo>
                  <a:pt x="3803" y="1336"/>
                  <a:pt x="3850" y="1002"/>
                  <a:pt x="3621" y="935"/>
                </a:cubicBezTo>
                <a:lnTo>
                  <a:pt x="349" y="10"/>
                </a:lnTo>
                <a:cubicBezTo>
                  <a:pt x="327" y="3"/>
                  <a:pt x="305" y="0"/>
                  <a:pt x="285" y="0"/>
                </a:cubicBezTo>
                <a:close/>
              </a:path>
            </a:pathLst>
          </a:custGeom>
          <a:solidFill>
            <a:srgbClr val="F6EE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10294;p63">
            <a:extLst>
              <a:ext uri="{FF2B5EF4-FFF2-40B4-BE49-F238E27FC236}">
                <a16:creationId xmlns:a16="http://schemas.microsoft.com/office/drawing/2014/main" id="{4F11E4D3-C7F0-BDB3-FF1D-51C16C701DD5}"/>
              </a:ext>
            </a:extLst>
          </p:cNvPr>
          <p:cNvSpPr/>
          <p:nvPr/>
        </p:nvSpPr>
        <p:spPr>
          <a:xfrm rot="4996675">
            <a:off x="6783564" y="972111"/>
            <a:ext cx="169546" cy="451720"/>
          </a:xfrm>
          <a:custGeom>
            <a:avLst/>
            <a:gdLst/>
            <a:ahLst/>
            <a:cxnLst/>
            <a:rect l="l" t="t" r="r" b="b"/>
            <a:pathLst>
              <a:path w="1411" h="3683" extrusionOk="0">
                <a:moveTo>
                  <a:pt x="250" y="1"/>
                </a:moveTo>
                <a:cubicBezTo>
                  <a:pt x="127" y="1"/>
                  <a:pt x="0" y="106"/>
                  <a:pt x="46" y="267"/>
                </a:cubicBezTo>
                <a:lnTo>
                  <a:pt x="981" y="3539"/>
                </a:lnTo>
                <a:cubicBezTo>
                  <a:pt x="1010" y="3625"/>
                  <a:pt x="1086" y="3683"/>
                  <a:pt x="1181" y="3683"/>
                </a:cubicBezTo>
                <a:cubicBezTo>
                  <a:pt x="1315" y="3683"/>
                  <a:pt x="1410" y="3559"/>
                  <a:pt x="1372" y="3425"/>
                </a:cubicBezTo>
                <a:lnTo>
                  <a:pt x="437" y="153"/>
                </a:lnTo>
                <a:cubicBezTo>
                  <a:pt x="411" y="47"/>
                  <a:pt x="331" y="1"/>
                  <a:pt x="250" y="1"/>
                </a:cubicBezTo>
                <a:close/>
              </a:path>
            </a:pathLst>
          </a:custGeom>
          <a:solidFill>
            <a:srgbClr val="F6EE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10295;p63">
            <a:extLst>
              <a:ext uri="{FF2B5EF4-FFF2-40B4-BE49-F238E27FC236}">
                <a16:creationId xmlns:a16="http://schemas.microsoft.com/office/drawing/2014/main" id="{23A37008-5E89-4DA6-8BD8-08141C0D9540}"/>
              </a:ext>
            </a:extLst>
          </p:cNvPr>
          <p:cNvSpPr/>
          <p:nvPr/>
        </p:nvSpPr>
        <p:spPr>
          <a:xfrm rot="4138735">
            <a:off x="6792248" y="1190537"/>
            <a:ext cx="177595" cy="448408"/>
          </a:xfrm>
          <a:custGeom>
            <a:avLst/>
            <a:gdLst/>
            <a:ahLst/>
            <a:cxnLst/>
            <a:rect l="l" t="t" r="r" b="b"/>
            <a:pathLst>
              <a:path w="1478" h="3656" extrusionOk="0">
                <a:moveTo>
                  <a:pt x="1233" y="0"/>
                </a:moveTo>
                <a:cubicBezTo>
                  <a:pt x="1154" y="0"/>
                  <a:pt x="1074" y="44"/>
                  <a:pt x="1040" y="145"/>
                </a:cubicBezTo>
                <a:lnTo>
                  <a:pt x="48" y="3398"/>
                </a:lnTo>
                <a:cubicBezTo>
                  <a:pt x="0" y="3522"/>
                  <a:pt x="105" y="3656"/>
                  <a:pt x="239" y="3656"/>
                </a:cubicBezTo>
                <a:cubicBezTo>
                  <a:pt x="324" y="3656"/>
                  <a:pt x="410" y="3599"/>
                  <a:pt x="439" y="3513"/>
                </a:cubicBezTo>
                <a:lnTo>
                  <a:pt x="1431" y="260"/>
                </a:lnTo>
                <a:cubicBezTo>
                  <a:pt x="1477" y="104"/>
                  <a:pt x="1355" y="0"/>
                  <a:pt x="1233" y="0"/>
                </a:cubicBezTo>
                <a:close/>
              </a:path>
            </a:pathLst>
          </a:custGeom>
          <a:solidFill>
            <a:srgbClr val="F6EE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roup 980">
            <a:extLst>
              <a:ext uri="{FF2B5EF4-FFF2-40B4-BE49-F238E27FC236}">
                <a16:creationId xmlns:a16="http://schemas.microsoft.com/office/drawing/2014/main" id="{6A6BD38B-2746-3826-8BB9-EF0028161540}"/>
              </a:ext>
            </a:extLst>
          </p:cNvPr>
          <p:cNvGrpSpPr/>
          <p:nvPr/>
        </p:nvGrpSpPr>
        <p:grpSpPr>
          <a:xfrm>
            <a:off x="5539360" y="1121823"/>
            <a:ext cx="1089933" cy="1290512"/>
            <a:chOff x="5539360" y="1121823"/>
            <a:chExt cx="1089933" cy="12905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69" name="Google Shape;10296;p63">
              <a:extLst>
                <a:ext uri="{FF2B5EF4-FFF2-40B4-BE49-F238E27FC236}">
                  <a16:creationId xmlns:a16="http://schemas.microsoft.com/office/drawing/2014/main" id="{F467ECB2-577B-5256-E83D-7B05C10D69AB}"/>
                </a:ext>
              </a:extLst>
            </p:cNvPr>
            <p:cNvSpPr/>
            <p:nvPr/>
          </p:nvSpPr>
          <p:spPr>
            <a:xfrm rot="4927486">
              <a:off x="5564590" y="1148535"/>
              <a:ext cx="1091415" cy="1037991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gradFill>
              <a:gsLst>
                <a:gs pos="100000">
                  <a:srgbClr val="EFED51"/>
                </a:gs>
                <a:gs pos="67000">
                  <a:srgbClr val="F0F181"/>
                </a:gs>
              </a:gsLst>
              <a:lin ang="19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0297;p63">
              <a:extLst>
                <a:ext uri="{FF2B5EF4-FFF2-40B4-BE49-F238E27FC236}">
                  <a16:creationId xmlns:a16="http://schemas.microsoft.com/office/drawing/2014/main" id="{F547FBA4-2867-4278-6684-3ED77F566B22}"/>
                </a:ext>
              </a:extLst>
            </p:cNvPr>
            <p:cNvSpPr/>
            <p:nvPr/>
          </p:nvSpPr>
          <p:spPr>
            <a:xfrm rot="4927486">
              <a:off x="5623619" y="1134707"/>
              <a:ext cx="894354" cy="972495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EEE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10298;p63">
              <a:extLst>
                <a:ext uri="{FF2B5EF4-FFF2-40B4-BE49-F238E27FC236}">
                  <a16:creationId xmlns:a16="http://schemas.microsoft.com/office/drawing/2014/main" id="{BEEFCD81-DB07-F60A-50B5-2DDC2B473B99}"/>
                </a:ext>
              </a:extLst>
            </p:cNvPr>
            <p:cNvSpPr/>
            <p:nvPr/>
          </p:nvSpPr>
          <p:spPr>
            <a:xfrm rot="4927486">
              <a:off x="5806146" y="1806889"/>
              <a:ext cx="394847" cy="384631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5B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0299;p63">
              <a:extLst>
                <a:ext uri="{FF2B5EF4-FFF2-40B4-BE49-F238E27FC236}">
                  <a16:creationId xmlns:a16="http://schemas.microsoft.com/office/drawing/2014/main" id="{DE4283F0-8022-197A-2227-8309EBD5125F}"/>
                </a:ext>
              </a:extLst>
            </p:cNvPr>
            <p:cNvSpPr/>
            <p:nvPr/>
          </p:nvSpPr>
          <p:spPr>
            <a:xfrm rot="4927486">
              <a:off x="5917696" y="1692522"/>
              <a:ext cx="130132" cy="114678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B5B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0300;p63">
              <a:extLst>
                <a:ext uri="{FF2B5EF4-FFF2-40B4-BE49-F238E27FC236}">
                  <a16:creationId xmlns:a16="http://schemas.microsoft.com/office/drawing/2014/main" id="{25C4DE21-2A36-1E6C-A703-C683E5833CA6}"/>
                </a:ext>
              </a:extLst>
            </p:cNvPr>
            <p:cNvSpPr/>
            <p:nvPr/>
          </p:nvSpPr>
          <p:spPr>
            <a:xfrm rot="4927486">
              <a:off x="5678090" y="1858330"/>
              <a:ext cx="254858" cy="241375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B5B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0301;p63">
              <a:extLst>
                <a:ext uri="{FF2B5EF4-FFF2-40B4-BE49-F238E27FC236}">
                  <a16:creationId xmlns:a16="http://schemas.microsoft.com/office/drawing/2014/main" id="{C3B16DC3-D1CB-99CF-5E36-BB0F267F1B10}"/>
                </a:ext>
              </a:extLst>
            </p:cNvPr>
            <p:cNvSpPr/>
            <p:nvPr/>
          </p:nvSpPr>
          <p:spPr>
            <a:xfrm rot="4927486">
              <a:off x="6350832" y="1507793"/>
              <a:ext cx="326115" cy="95179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ECD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0302;p63">
              <a:extLst>
                <a:ext uri="{FF2B5EF4-FFF2-40B4-BE49-F238E27FC236}">
                  <a16:creationId xmlns:a16="http://schemas.microsoft.com/office/drawing/2014/main" id="{6BCC1205-235A-A27F-D7E8-A3393C3C89A9}"/>
                </a:ext>
              </a:extLst>
            </p:cNvPr>
            <p:cNvSpPr/>
            <p:nvPr/>
          </p:nvSpPr>
          <p:spPr>
            <a:xfrm rot="4927486">
              <a:off x="5972648" y="1603704"/>
              <a:ext cx="137704" cy="141784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DDD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0303;p63">
              <a:extLst>
                <a:ext uri="{FF2B5EF4-FFF2-40B4-BE49-F238E27FC236}">
                  <a16:creationId xmlns:a16="http://schemas.microsoft.com/office/drawing/2014/main" id="{CC942A57-D63E-2DFF-4B46-4F96BAD1469E}"/>
                </a:ext>
              </a:extLst>
            </p:cNvPr>
            <p:cNvSpPr/>
            <p:nvPr/>
          </p:nvSpPr>
          <p:spPr>
            <a:xfrm rot="4927486">
              <a:off x="6107722" y="1703791"/>
              <a:ext cx="138787" cy="141663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DDD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0304;p63">
              <a:extLst>
                <a:ext uri="{FF2B5EF4-FFF2-40B4-BE49-F238E27FC236}">
                  <a16:creationId xmlns:a16="http://schemas.microsoft.com/office/drawing/2014/main" id="{5208E07A-788E-5A8C-046B-3F1DB44E1BF1}"/>
                </a:ext>
              </a:extLst>
            </p:cNvPr>
            <p:cNvSpPr/>
            <p:nvPr/>
          </p:nvSpPr>
          <p:spPr>
            <a:xfrm rot="4927486">
              <a:off x="5533829" y="2052099"/>
              <a:ext cx="365767" cy="354705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CAC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0305;p63">
              <a:extLst>
                <a:ext uri="{FF2B5EF4-FFF2-40B4-BE49-F238E27FC236}">
                  <a16:creationId xmlns:a16="http://schemas.microsoft.com/office/drawing/2014/main" id="{F6D4515C-61C2-6F83-78B8-08244F5B58D8}"/>
                </a:ext>
              </a:extLst>
            </p:cNvPr>
            <p:cNvSpPr/>
            <p:nvPr/>
          </p:nvSpPr>
          <p:spPr>
            <a:xfrm rot="4927486">
              <a:off x="5559618" y="2042636"/>
              <a:ext cx="327918" cy="33594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A39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0306;p63">
              <a:extLst>
                <a:ext uri="{FF2B5EF4-FFF2-40B4-BE49-F238E27FC236}">
                  <a16:creationId xmlns:a16="http://schemas.microsoft.com/office/drawing/2014/main" id="{07D44560-A8B8-8385-A998-EBC516AA8C5E}"/>
                </a:ext>
              </a:extLst>
            </p:cNvPr>
            <p:cNvSpPr/>
            <p:nvPr/>
          </p:nvSpPr>
          <p:spPr>
            <a:xfrm rot="4927486">
              <a:off x="5579924" y="1922105"/>
              <a:ext cx="412749" cy="416032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EEE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15156;p66">
            <a:extLst>
              <a:ext uri="{FF2B5EF4-FFF2-40B4-BE49-F238E27FC236}">
                <a16:creationId xmlns:a16="http://schemas.microsoft.com/office/drawing/2014/main" id="{C410DF76-4E0E-310D-F221-1A0DB272A54B}"/>
              </a:ext>
            </a:extLst>
          </p:cNvPr>
          <p:cNvGrpSpPr/>
          <p:nvPr/>
        </p:nvGrpSpPr>
        <p:grpSpPr>
          <a:xfrm rot="21104075">
            <a:off x="6434095" y="3372522"/>
            <a:ext cx="1147203" cy="1330933"/>
            <a:chOff x="8050359" y="1520687"/>
            <a:chExt cx="279321" cy="3368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83" name="Google Shape;15157;p66">
              <a:extLst>
                <a:ext uri="{FF2B5EF4-FFF2-40B4-BE49-F238E27FC236}">
                  <a16:creationId xmlns:a16="http://schemas.microsoft.com/office/drawing/2014/main" id="{FEFC6C8C-889B-68AE-5124-A73EC7112D65}"/>
                </a:ext>
              </a:extLst>
            </p:cNvPr>
            <p:cNvSpPr/>
            <p:nvPr/>
          </p:nvSpPr>
          <p:spPr>
            <a:xfrm>
              <a:off x="8153305" y="1520687"/>
              <a:ext cx="68500" cy="45064"/>
            </a:xfrm>
            <a:custGeom>
              <a:avLst/>
              <a:gdLst/>
              <a:ahLst/>
              <a:cxnLst/>
              <a:rect l="l" t="t" r="r" b="b"/>
              <a:pathLst>
                <a:path w="2613" h="1719" extrusionOk="0">
                  <a:moveTo>
                    <a:pt x="1242" y="1"/>
                  </a:moveTo>
                  <a:cubicBezTo>
                    <a:pt x="549" y="1"/>
                    <a:pt x="0" y="549"/>
                    <a:pt x="0" y="1242"/>
                  </a:cubicBezTo>
                  <a:lnTo>
                    <a:pt x="0" y="1719"/>
                  </a:lnTo>
                  <a:lnTo>
                    <a:pt x="375" y="1719"/>
                  </a:lnTo>
                  <a:lnTo>
                    <a:pt x="375" y="1242"/>
                  </a:lnTo>
                  <a:cubicBezTo>
                    <a:pt x="375" y="766"/>
                    <a:pt x="765" y="376"/>
                    <a:pt x="1242" y="376"/>
                  </a:cubicBezTo>
                  <a:lnTo>
                    <a:pt x="1371" y="376"/>
                  </a:lnTo>
                  <a:cubicBezTo>
                    <a:pt x="1848" y="376"/>
                    <a:pt x="2238" y="766"/>
                    <a:pt x="2238" y="1242"/>
                  </a:cubicBezTo>
                  <a:lnTo>
                    <a:pt x="2238" y="1719"/>
                  </a:lnTo>
                  <a:lnTo>
                    <a:pt x="2613" y="1719"/>
                  </a:lnTo>
                  <a:lnTo>
                    <a:pt x="2613" y="1242"/>
                  </a:lnTo>
                  <a:cubicBezTo>
                    <a:pt x="2613" y="549"/>
                    <a:pt x="2064" y="1"/>
                    <a:pt x="1371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5158;p66">
              <a:extLst>
                <a:ext uri="{FF2B5EF4-FFF2-40B4-BE49-F238E27FC236}">
                  <a16:creationId xmlns:a16="http://schemas.microsoft.com/office/drawing/2014/main" id="{471FD151-A1AF-270D-A93C-4E5BA030BADD}"/>
                </a:ext>
              </a:extLst>
            </p:cNvPr>
            <p:cNvSpPr/>
            <p:nvPr/>
          </p:nvSpPr>
          <p:spPr>
            <a:xfrm>
              <a:off x="8084045" y="1599411"/>
              <a:ext cx="206653" cy="258113"/>
            </a:xfrm>
            <a:custGeom>
              <a:avLst/>
              <a:gdLst/>
              <a:ahLst/>
              <a:cxnLst/>
              <a:rect l="l" t="t" r="r" b="b"/>
              <a:pathLst>
                <a:path w="7883" h="9846" extrusionOk="0">
                  <a:moveTo>
                    <a:pt x="0" y="1"/>
                  </a:moveTo>
                  <a:lnTo>
                    <a:pt x="491" y="9196"/>
                  </a:lnTo>
                  <a:cubicBezTo>
                    <a:pt x="520" y="9571"/>
                    <a:pt x="823" y="9845"/>
                    <a:pt x="1184" y="9845"/>
                  </a:cubicBezTo>
                  <a:lnTo>
                    <a:pt x="6670" y="9845"/>
                  </a:lnTo>
                  <a:cubicBezTo>
                    <a:pt x="7031" y="9845"/>
                    <a:pt x="7334" y="9571"/>
                    <a:pt x="7363" y="9210"/>
                  </a:cubicBezTo>
                  <a:lnTo>
                    <a:pt x="78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5159;p66">
              <a:extLst>
                <a:ext uri="{FF2B5EF4-FFF2-40B4-BE49-F238E27FC236}">
                  <a16:creationId xmlns:a16="http://schemas.microsoft.com/office/drawing/2014/main" id="{D5B7058B-1E5E-5B9A-F59A-8B8FFBB9A28D}"/>
                </a:ext>
              </a:extLst>
            </p:cNvPr>
            <p:cNvSpPr/>
            <p:nvPr/>
          </p:nvSpPr>
          <p:spPr>
            <a:xfrm>
              <a:off x="8097284" y="1599411"/>
              <a:ext cx="193781" cy="258113"/>
            </a:xfrm>
            <a:custGeom>
              <a:avLst/>
              <a:gdLst/>
              <a:ahLst/>
              <a:cxnLst/>
              <a:rect l="l" t="t" r="r" b="b"/>
              <a:pathLst>
                <a:path w="7392" h="9846" extrusionOk="0">
                  <a:moveTo>
                    <a:pt x="5096" y="1"/>
                  </a:moveTo>
                  <a:lnTo>
                    <a:pt x="4865" y="8575"/>
                  </a:lnTo>
                  <a:cubicBezTo>
                    <a:pt x="4851" y="8950"/>
                    <a:pt x="4548" y="9239"/>
                    <a:pt x="4173" y="9239"/>
                  </a:cubicBezTo>
                  <a:lnTo>
                    <a:pt x="1" y="9239"/>
                  </a:lnTo>
                  <a:cubicBezTo>
                    <a:pt x="44" y="9586"/>
                    <a:pt x="333" y="9845"/>
                    <a:pt x="679" y="9845"/>
                  </a:cubicBezTo>
                  <a:lnTo>
                    <a:pt x="6165" y="9845"/>
                  </a:lnTo>
                  <a:cubicBezTo>
                    <a:pt x="6540" y="9845"/>
                    <a:pt x="6843" y="9571"/>
                    <a:pt x="6858" y="9196"/>
                  </a:cubicBezTo>
                  <a:lnTo>
                    <a:pt x="7392" y="1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5160;p66">
              <a:extLst>
                <a:ext uri="{FF2B5EF4-FFF2-40B4-BE49-F238E27FC236}">
                  <a16:creationId xmlns:a16="http://schemas.microsoft.com/office/drawing/2014/main" id="{F3DD6CBF-A7A9-8641-842E-6DE3DF0EB5BB}"/>
                </a:ext>
              </a:extLst>
            </p:cNvPr>
            <p:cNvSpPr/>
            <p:nvPr/>
          </p:nvSpPr>
          <p:spPr>
            <a:xfrm>
              <a:off x="8084045" y="1553613"/>
              <a:ext cx="206260" cy="42809"/>
            </a:xfrm>
            <a:custGeom>
              <a:avLst/>
              <a:gdLst/>
              <a:ahLst/>
              <a:cxnLst/>
              <a:rect l="l" t="t" r="r" b="b"/>
              <a:pathLst>
                <a:path w="7868" h="1633" extrusionOk="0">
                  <a:moveTo>
                    <a:pt x="1588" y="1"/>
                  </a:moveTo>
                  <a:cubicBezTo>
                    <a:pt x="708" y="1"/>
                    <a:pt x="0" y="708"/>
                    <a:pt x="0" y="1574"/>
                  </a:cubicBezTo>
                  <a:lnTo>
                    <a:pt x="0" y="1632"/>
                  </a:lnTo>
                  <a:lnTo>
                    <a:pt x="7868" y="1632"/>
                  </a:lnTo>
                  <a:lnTo>
                    <a:pt x="7868" y="1574"/>
                  </a:lnTo>
                  <a:cubicBezTo>
                    <a:pt x="7868" y="708"/>
                    <a:pt x="7160" y="1"/>
                    <a:pt x="6294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5161;p66">
              <a:extLst>
                <a:ext uri="{FF2B5EF4-FFF2-40B4-BE49-F238E27FC236}">
                  <a16:creationId xmlns:a16="http://schemas.microsoft.com/office/drawing/2014/main" id="{9AA34E5F-47C7-ED01-7535-3795D73095D3}"/>
                </a:ext>
              </a:extLst>
            </p:cNvPr>
            <p:cNvSpPr/>
            <p:nvPr/>
          </p:nvSpPr>
          <p:spPr>
            <a:xfrm>
              <a:off x="8204372" y="1553613"/>
              <a:ext cx="86326" cy="42809"/>
            </a:xfrm>
            <a:custGeom>
              <a:avLst/>
              <a:gdLst/>
              <a:ahLst/>
              <a:cxnLst/>
              <a:rect l="l" t="t" r="r" b="b"/>
              <a:pathLst>
                <a:path w="3293" h="1633" extrusionOk="0">
                  <a:moveTo>
                    <a:pt x="1" y="1"/>
                  </a:moveTo>
                  <a:cubicBezTo>
                    <a:pt x="881" y="1"/>
                    <a:pt x="1603" y="723"/>
                    <a:pt x="1603" y="1603"/>
                  </a:cubicBezTo>
                  <a:lnTo>
                    <a:pt x="1603" y="1632"/>
                  </a:lnTo>
                  <a:lnTo>
                    <a:pt x="3292" y="1632"/>
                  </a:lnTo>
                  <a:lnTo>
                    <a:pt x="3292" y="1603"/>
                  </a:lnTo>
                  <a:cubicBezTo>
                    <a:pt x="3292" y="723"/>
                    <a:pt x="2570" y="1"/>
                    <a:pt x="167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5162;p66">
              <a:extLst>
                <a:ext uri="{FF2B5EF4-FFF2-40B4-BE49-F238E27FC236}">
                  <a16:creationId xmlns:a16="http://schemas.microsoft.com/office/drawing/2014/main" id="{E7868DE5-4ED5-B9AF-9E64-4E44E85026FC}"/>
                </a:ext>
              </a:extLst>
            </p:cNvPr>
            <p:cNvSpPr/>
            <p:nvPr/>
          </p:nvSpPr>
          <p:spPr>
            <a:xfrm>
              <a:off x="8050752" y="1578963"/>
              <a:ext cx="273606" cy="30698"/>
            </a:xfrm>
            <a:custGeom>
              <a:avLst/>
              <a:gdLst/>
              <a:ahLst/>
              <a:cxnLst/>
              <a:rect l="l" t="t" r="r" b="b"/>
              <a:pathLst>
                <a:path w="10437" h="1171" extrusionOk="0">
                  <a:moveTo>
                    <a:pt x="563" y="1"/>
                  </a:moveTo>
                  <a:cubicBezTo>
                    <a:pt x="246" y="1"/>
                    <a:pt x="0" y="261"/>
                    <a:pt x="0" y="578"/>
                  </a:cubicBezTo>
                  <a:lnTo>
                    <a:pt x="0" y="593"/>
                  </a:lnTo>
                  <a:cubicBezTo>
                    <a:pt x="0" y="910"/>
                    <a:pt x="246" y="1170"/>
                    <a:pt x="563" y="1170"/>
                  </a:cubicBezTo>
                  <a:lnTo>
                    <a:pt x="9860" y="1170"/>
                  </a:lnTo>
                  <a:cubicBezTo>
                    <a:pt x="10177" y="1170"/>
                    <a:pt x="10437" y="910"/>
                    <a:pt x="10437" y="593"/>
                  </a:cubicBezTo>
                  <a:lnTo>
                    <a:pt x="10437" y="578"/>
                  </a:lnTo>
                  <a:cubicBezTo>
                    <a:pt x="10437" y="261"/>
                    <a:pt x="10177" y="1"/>
                    <a:pt x="9860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5163;p66">
              <a:extLst>
                <a:ext uri="{FF2B5EF4-FFF2-40B4-BE49-F238E27FC236}">
                  <a16:creationId xmlns:a16="http://schemas.microsoft.com/office/drawing/2014/main" id="{A58DEB41-695D-0826-EF23-A6F81F7EDF8E}"/>
                </a:ext>
              </a:extLst>
            </p:cNvPr>
            <p:cNvSpPr/>
            <p:nvPr/>
          </p:nvSpPr>
          <p:spPr>
            <a:xfrm>
              <a:off x="8050359" y="1578963"/>
              <a:ext cx="279321" cy="30698"/>
            </a:xfrm>
            <a:custGeom>
              <a:avLst/>
              <a:gdLst/>
              <a:ahLst/>
              <a:cxnLst/>
              <a:rect l="l" t="t" r="r" b="b"/>
              <a:pathLst>
                <a:path w="10655" h="1171" extrusionOk="0">
                  <a:moveTo>
                    <a:pt x="8662" y="1"/>
                  </a:moveTo>
                  <a:cubicBezTo>
                    <a:pt x="8662" y="319"/>
                    <a:pt x="8388" y="578"/>
                    <a:pt x="8070" y="578"/>
                  </a:cubicBezTo>
                  <a:lnTo>
                    <a:pt x="1" y="578"/>
                  </a:lnTo>
                  <a:cubicBezTo>
                    <a:pt x="1" y="910"/>
                    <a:pt x="275" y="1170"/>
                    <a:pt x="593" y="1170"/>
                  </a:cubicBezTo>
                  <a:lnTo>
                    <a:pt x="9875" y="1170"/>
                  </a:lnTo>
                  <a:cubicBezTo>
                    <a:pt x="10654" y="1170"/>
                    <a:pt x="10654" y="1"/>
                    <a:pt x="9875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5164;p66">
              <a:extLst>
                <a:ext uri="{FF2B5EF4-FFF2-40B4-BE49-F238E27FC236}">
                  <a16:creationId xmlns:a16="http://schemas.microsoft.com/office/drawing/2014/main" id="{22BE9199-1239-0530-A228-5541604DACE1}"/>
                </a:ext>
              </a:extLst>
            </p:cNvPr>
            <p:cNvSpPr/>
            <p:nvPr/>
          </p:nvSpPr>
          <p:spPr>
            <a:xfrm>
              <a:off x="8177895" y="1640647"/>
              <a:ext cx="19320" cy="165417"/>
            </a:xfrm>
            <a:custGeom>
              <a:avLst/>
              <a:gdLst/>
              <a:ahLst/>
              <a:cxnLst/>
              <a:rect l="l" t="t" r="r" b="b"/>
              <a:pathLst>
                <a:path w="737" h="631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5948"/>
                  </a:lnTo>
                  <a:cubicBezTo>
                    <a:pt x="0" y="6150"/>
                    <a:pt x="159" y="6309"/>
                    <a:pt x="361" y="6309"/>
                  </a:cubicBezTo>
                  <a:lnTo>
                    <a:pt x="376" y="6309"/>
                  </a:lnTo>
                  <a:cubicBezTo>
                    <a:pt x="578" y="6309"/>
                    <a:pt x="737" y="6150"/>
                    <a:pt x="737" y="5948"/>
                  </a:cubicBezTo>
                  <a:lnTo>
                    <a:pt x="737" y="362"/>
                  </a:lnTo>
                  <a:cubicBezTo>
                    <a:pt x="737" y="160"/>
                    <a:pt x="578" y="1"/>
                    <a:pt x="37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5165;p66">
              <a:extLst>
                <a:ext uri="{FF2B5EF4-FFF2-40B4-BE49-F238E27FC236}">
                  <a16:creationId xmlns:a16="http://schemas.microsoft.com/office/drawing/2014/main" id="{986D3FA4-62D7-CE7D-1113-A8777FB52EA3}"/>
                </a:ext>
              </a:extLst>
            </p:cNvPr>
            <p:cNvSpPr/>
            <p:nvPr/>
          </p:nvSpPr>
          <p:spPr>
            <a:xfrm>
              <a:off x="8231819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27" y="1"/>
                  </a:moveTo>
                  <a:cubicBezTo>
                    <a:pt x="325" y="1"/>
                    <a:pt x="166" y="145"/>
                    <a:pt x="166" y="347"/>
                  </a:cubicBezTo>
                  <a:lnTo>
                    <a:pt x="8" y="5919"/>
                  </a:lnTo>
                  <a:cubicBezTo>
                    <a:pt x="0" y="6170"/>
                    <a:pt x="185" y="6297"/>
                    <a:pt x="370" y="6297"/>
                  </a:cubicBezTo>
                  <a:cubicBezTo>
                    <a:pt x="546" y="6297"/>
                    <a:pt x="722" y="6181"/>
                    <a:pt x="729" y="5948"/>
                  </a:cubicBezTo>
                  <a:lnTo>
                    <a:pt x="888" y="362"/>
                  </a:lnTo>
                  <a:cubicBezTo>
                    <a:pt x="888" y="160"/>
                    <a:pt x="729" y="1"/>
                    <a:pt x="527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5166;p66">
              <a:extLst>
                <a:ext uri="{FF2B5EF4-FFF2-40B4-BE49-F238E27FC236}">
                  <a16:creationId xmlns:a16="http://schemas.microsoft.com/office/drawing/2014/main" id="{DF5CD024-8B8C-12DA-8350-48D3C6F6BE85}"/>
                </a:ext>
              </a:extLst>
            </p:cNvPr>
            <p:cNvSpPr/>
            <p:nvPr/>
          </p:nvSpPr>
          <p:spPr>
            <a:xfrm>
              <a:off x="8119986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62" y="1"/>
                  </a:moveTo>
                  <a:cubicBezTo>
                    <a:pt x="160" y="1"/>
                    <a:pt x="1" y="160"/>
                    <a:pt x="1" y="362"/>
                  </a:cubicBezTo>
                  <a:lnTo>
                    <a:pt x="160" y="5948"/>
                  </a:lnTo>
                  <a:cubicBezTo>
                    <a:pt x="167" y="6181"/>
                    <a:pt x="343" y="6297"/>
                    <a:pt x="519" y="6297"/>
                  </a:cubicBezTo>
                  <a:cubicBezTo>
                    <a:pt x="704" y="6297"/>
                    <a:pt x="889" y="6170"/>
                    <a:pt x="881" y="5919"/>
                  </a:cubicBezTo>
                  <a:lnTo>
                    <a:pt x="723" y="347"/>
                  </a:lnTo>
                  <a:cubicBezTo>
                    <a:pt x="723" y="145"/>
                    <a:pt x="564" y="1"/>
                    <a:pt x="362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5167;p66">
              <a:extLst>
                <a:ext uri="{FF2B5EF4-FFF2-40B4-BE49-F238E27FC236}">
                  <a16:creationId xmlns:a16="http://schemas.microsoft.com/office/drawing/2014/main" id="{E43409C7-F8B8-B06A-DE5C-07705F00EA25}"/>
                </a:ext>
              </a:extLst>
            </p:cNvPr>
            <p:cNvSpPr/>
            <p:nvPr/>
          </p:nvSpPr>
          <p:spPr>
            <a:xfrm>
              <a:off x="8179022" y="1640647"/>
              <a:ext cx="17826" cy="165023"/>
            </a:xfrm>
            <a:custGeom>
              <a:avLst/>
              <a:gdLst/>
              <a:ahLst/>
              <a:cxnLst/>
              <a:rect l="l" t="t" r="r" b="b"/>
              <a:pathLst>
                <a:path w="680" h="6295" extrusionOk="0">
                  <a:moveTo>
                    <a:pt x="318" y="1"/>
                  </a:moveTo>
                  <a:cubicBezTo>
                    <a:pt x="333" y="44"/>
                    <a:pt x="347" y="88"/>
                    <a:pt x="347" y="145"/>
                  </a:cubicBezTo>
                  <a:lnTo>
                    <a:pt x="347" y="5717"/>
                  </a:lnTo>
                  <a:cubicBezTo>
                    <a:pt x="347" y="5905"/>
                    <a:pt x="188" y="6064"/>
                    <a:pt x="1" y="6078"/>
                  </a:cubicBezTo>
                  <a:cubicBezTo>
                    <a:pt x="44" y="6208"/>
                    <a:pt x="174" y="6295"/>
                    <a:pt x="318" y="6295"/>
                  </a:cubicBezTo>
                  <a:cubicBezTo>
                    <a:pt x="520" y="6295"/>
                    <a:pt x="679" y="6136"/>
                    <a:pt x="679" y="5934"/>
                  </a:cubicBezTo>
                  <a:lnTo>
                    <a:pt x="679" y="362"/>
                  </a:lnTo>
                  <a:cubicBezTo>
                    <a:pt x="679" y="160"/>
                    <a:pt x="520" y="1"/>
                    <a:pt x="31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5168;p66">
              <a:extLst>
                <a:ext uri="{FF2B5EF4-FFF2-40B4-BE49-F238E27FC236}">
                  <a16:creationId xmlns:a16="http://schemas.microsoft.com/office/drawing/2014/main" id="{B357F639-0910-8857-8657-B89448263290}"/>
                </a:ext>
              </a:extLst>
            </p:cNvPr>
            <p:cNvSpPr/>
            <p:nvPr/>
          </p:nvSpPr>
          <p:spPr>
            <a:xfrm>
              <a:off x="8232763" y="1640647"/>
              <a:ext cx="22361" cy="164919"/>
            </a:xfrm>
            <a:custGeom>
              <a:avLst/>
              <a:gdLst/>
              <a:ahLst/>
              <a:cxnLst/>
              <a:rect l="l" t="t" r="r" b="b"/>
              <a:pathLst>
                <a:path w="853" h="6291" extrusionOk="0">
                  <a:moveTo>
                    <a:pt x="477" y="1"/>
                  </a:moveTo>
                  <a:cubicBezTo>
                    <a:pt x="491" y="44"/>
                    <a:pt x="506" y="102"/>
                    <a:pt x="506" y="145"/>
                  </a:cubicBezTo>
                  <a:lnTo>
                    <a:pt x="347" y="5732"/>
                  </a:lnTo>
                  <a:cubicBezTo>
                    <a:pt x="333" y="5919"/>
                    <a:pt x="188" y="6064"/>
                    <a:pt x="1" y="6078"/>
                  </a:cubicBezTo>
                  <a:cubicBezTo>
                    <a:pt x="61" y="6224"/>
                    <a:pt x="191" y="6291"/>
                    <a:pt x="323" y="6291"/>
                  </a:cubicBezTo>
                  <a:cubicBezTo>
                    <a:pt x="503" y="6291"/>
                    <a:pt x="685" y="6165"/>
                    <a:pt x="693" y="5948"/>
                  </a:cubicBezTo>
                  <a:lnTo>
                    <a:pt x="838" y="362"/>
                  </a:lnTo>
                  <a:cubicBezTo>
                    <a:pt x="852" y="160"/>
                    <a:pt x="693" y="1"/>
                    <a:pt x="49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5169;p66">
              <a:extLst>
                <a:ext uri="{FF2B5EF4-FFF2-40B4-BE49-F238E27FC236}">
                  <a16:creationId xmlns:a16="http://schemas.microsoft.com/office/drawing/2014/main" id="{5AC4767B-D8E2-FCCC-FF99-CC02124302F1}"/>
                </a:ext>
              </a:extLst>
            </p:cNvPr>
            <p:cNvSpPr/>
            <p:nvPr/>
          </p:nvSpPr>
          <p:spPr>
            <a:xfrm>
              <a:off x="8124914" y="1640647"/>
              <a:ext cx="18403" cy="164683"/>
            </a:xfrm>
            <a:custGeom>
              <a:avLst/>
              <a:gdLst/>
              <a:ahLst/>
              <a:cxnLst/>
              <a:rect l="l" t="t" r="r" b="b"/>
              <a:pathLst>
                <a:path w="702" h="6282" extrusionOk="0">
                  <a:moveTo>
                    <a:pt x="174" y="1"/>
                  </a:moveTo>
                  <a:cubicBezTo>
                    <a:pt x="188" y="44"/>
                    <a:pt x="188" y="88"/>
                    <a:pt x="203" y="131"/>
                  </a:cubicBezTo>
                  <a:lnTo>
                    <a:pt x="347" y="5703"/>
                  </a:lnTo>
                  <a:cubicBezTo>
                    <a:pt x="347" y="5905"/>
                    <a:pt x="203" y="6064"/>
                    <a:pt x="0" y="6064"/>
                  </a:cubicBezTo>
                  <a:cubicBezTo>
                    <a:pt x="66" y="6214"/>
                    <a:pt x="200" y="6281"/>
                    <a:pt x="332" y="6281"/>
                  </a:cubicBezTo>
                  <a:cubicBezTo>
                    <a:pt x="518" y="6281"/>
                    <a:pt x="702" y="6147"/>
                    <a:pt x="693" y="5919"/>
                  </a:cubicBezTo>
                  <a:lnTo>
                    <a:pt x="535" y="347"/>
                  </a:lnTo>
                  <a:cubicBezTo>
                    <a:pt x="520" y="145"/>
                    <a:pt x="361" y="1"/>
                    <a:pt x="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16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>
          <a:extLst>
            <a:ext uri="{FF2B5EF4-FFF2-40B4-BE49-F238E27FC236}">
              <a16:creationId xmlns:a16="http://schemas.microsoft.com/office/drawing/2014/main" id="{B00A5C31-9BE0-A5D9-8D44-1146C20E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935;p36">
            <a:extLst>
              <a:ext uri="{FF2B5EF4-FFF2-40B4-BE49-F238E27FC236}">
                <a16:creationId xmlns:a16="http://schemas.microsoft.com/office/drawing/2014/main" id="{6689D405-9E23-1C2D-655A-8131FC2B05A2}"/>
              </a:ext>
            </a:extLst>
          </p:cNvPr>
          <p:cNvSpPr/>
          <p:nvPr/>
        </p:nvSpPr>
        <p:spPr>
          <a:xfrm flipH="1">
            <a:off x="6296628" y="2245520"/>
            <a:ext cx="1551008" cy="16313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6">
            <a:extLst>
              <a:ext uri="{FF2B5EF4-FFF2-40B4-BE49-F238E27FC236}">
                <a16:creationId xmlns:a16="http://schemas.microsoft.com/office/drawing/2014/main" id="{E2898FC4-6CC9-9356-F798-88392EBD3963}"/>
              </a:ext>
            </a:extLst>
          </p:cNvPr>
          <p:cNvSpPr/>
          <p:nvPr/>
        </p:nvSpPr>
        <p:spPr>
          <a:xfrm flipH="1">
            <a:off x="1076446" y="1058390"/>
            <a:ext cx="1608880" cy="1608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935;p36">
            <a:extLst>
              <a:ext uri="{FF2B5EF4-FFF2-40B4-BE49-F238E27FC236}">
                <a16:creationId xmlns:a16="http://schemas.microsoft.com/office/drawing/2014/main" id="{870276D8-40B0-EDB6-F1D1-E459554A020B}"/>
              </a:ext>
            </a:extLst>
          </p:cNvPr>
          <p:cNvSpPr/>
          <p:nvPr/>
        </p:nvSpPr>
        <p:spPr>
          <a:xfrm flipH="1">
            <a:off x="1548160" y="3360401"/>
            <a:ext cx="1573918" cy="1573918"/>
          </a:xfrm>
          <a:prstGeom prst="ellipse">
            <a:avLst/>
          </a:prstGeom>
          <a:solidFill>
            <a:srgbClr val="F4E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6">
            <a:extLst>
              <a:ext uri="{FF2B5EF4-FFF2-40B4-BE49-F238E27FC236}">
                <a16:creationId xmlns:a16="http://schemas.microsoft.com/office/drawing/2014/main" id="{2A4DB7C0-EA0F-F01F-2387-BC77B1B8BAD4}"/>
              </a:ext>
            </a:extLst>
          </p:cNvPr>
          <p:cNvSpPr/>
          <p:nvPr/>
        </p:nvSpPr>
        <p:spPr>
          <a:xfrm>
            <a:off x="8601608" y="346170"/>
            <a:ext cx="667290" cy="6672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51508BA5-BF03-B1D7-A937-7262EC2D8B4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044731" y="1390053"/>
            <a:ext cx="4240322" cy="580411"/>
          </a:xfrm>
        </p:spPr>
        <p:txBody>
          <a:bodyPr/>
          <a:lstStyle/>
          <a:p>
            <a:r>
              <a:rPr lang="it-IT" sz="2000"/>
              <a:t>Alternativa </a:t>
            </a:r>
            <a:r>
              <a:rPr lang="it-IT" sz="2000" dirty="0"/>
              <a:t>sostenibile</a:t>
            </a:r>
            <a:endParaRPr lang="en-US" sz="2000" dirty="0"/>
          </a:p>
        </p:txBody>
      </p:sp>
      <p:sp>
        <p:nvSpPr>
          <p:cNvPr id="63" name="Subtitle 62">
            <a:extLst>
              <a:ext uri="{FF2B5EF4-FFF2-40B4-BE49-F238E27FC236}">
                <a16:creationId xmlns:a16="http://schemas.microsoft.com/office/drawing/2014/main" id="{35E31C94-4DBA-7358-4D29-EFBB91722FD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141316" y="1785044"/>
            <a:ext cx="3901675" cy="773410"/>
          </a:xfrm>
        </p:spPr>
        <p:txBody>
          <a:bodyPr/>
          <a:lstStyle/>
          <a:p>
            <a:pPr marL="0" indent="-180000"/>
            <a:r>
              <a:rPr lang="it-IT" dirty="0"/>
              <a:t>Proporre ai genitori alternative su come utilizzare imballaggi alimentari per attività di gioco personalizzate </a:t>
            </a:r>
            <a:endParaRPr lang="en-US" dirty="0"/>
          </a:p>
        </p:txBody>
      </p:sp>
      <p:sp>
        <p:nvSpPr>
          <p:cNvPr id="6" name="Google Shape;910;p36">
            <a:extLst>
              <a:ext uri="{FF2B5EF4-FFF2-40B4-BE49-F238E27FC236}">
                <a16:creationId xmlns:a16="http://schemas.microsoft.com/office/drawing/2014/main" id="{531A2860-4F14-5F7A-3B20-612A9216E779}"/>
              </a:ext>
            </a:extLst>
          </p:cNvPr>
          <p:cNvSpPr txBox="1">
            <a:spLocks/>
          </p:cNvSpPr>
          <p:nvPr/>
        </p:nvSpPr>
        <p:spPr>
          <a:xfrm>
            <a:off x="3079081" y="23147"/>
            <a:ext cx="63658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r>
              <a:rPr lang="it-IT" sz="2800" dirty="0"/>
              <a:t>   Dal packaging alimentare </a:t>
            </a:r>
            <a:br>
              <a:rPr lang="it-IT" sz="2800" dirty="0"/>
            </a:br>
            <a:r>
              <a:rPr lang="it-IT" sz="2800" dirty="0"/>
              <a:t>al gioco creativo</a:t>
            </a:r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F3ED0BBC-D052-25DB-6D02-8E9A597A54A7}"/>
              </a:ext>
            </a:extLst>
          </p:cNvPr>
          <p:cNvSpPr/>
          <p:nvPr/>
        </p:nvSpPr>
        <p:spPr>
          <a:xfrm flipH="1">
            <a:off x="-900818" y="-2796746"/>
            <a:ext cx="4238378" cy="4221206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10;p36">
            <a:extLst>
              <a:ext uri="{FF2B5EF4-FFF2-40B4-BE49-F238E27FC236}">
                <a16:creationId xmlns:a16="http://schemas.microsoft.com/office/drawing/2014/main" id="{B105510A-73D4-348D-17BF-1B8F97E83452}"/>
              </a:ext>
            </a:extLst>
          </p:cNvPr>
          <p:cNvSpPr txBox="1">
            <a:spLocks/>
          </p:cNvSpPr>
          <p:nvPr/>
        </p:nvSpPr>
        <p:spPr>
          <a:xfrm>
            <a:off x="77380" y="116840"/>
            <a:ext cx="24753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L’idea di </a:t>
            </a:r>
            <a:r>
              <a:rPr lang="it-IT" dirty="0" err="1">
                <a:solidFill>
                  <a:schemeClr val="bg1"/>
                </a:solidFill>
              </a:rPr>
              <a:t>scART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8836B1-F23F-838B-A771-57D19214659D}"/>
              </a:ext>
            </a:extLst>
          </p:cNvPr>
          <p:cNvGrpSpPr/>
          <p:nvPr/>
        </p:nvGrpSpPr>
        <p:grpSpPr>
          <a:xfrm rot="19076480">
            <a:off x="7055645" y="2117250"/>
            <a:ext cx="1089933" cy="1290512"/>
            <a:chOff x="5539360" y="1121823"/>
            <a:chExt cx="1089933" cy="12905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Google Shape;10296;p63">
              <a:extLst>
                <a:ext uri="{FF2B5EF4-FFF2-40B4-BE49-F238E27FC236}">
                  <a16:creationId xmlns:a16="http://schemas.microsoft.com/office/drawing/2014/main" id="{93CBBB85-6DDA-D9CB-C0A0-A31177EBF8F6}"/>
                </a:ext>
              </a:extLst>
            </p:cNvPr>
            <p:cNvSpPr/>
            <p:nvPr/>
          </p:nvSpPr>
          <p:spPr>
            <a:xfrm rot="4927486">
              <a:off x="5564590" y="1148535"/>
              <a:ext cx="1091415" cy="1037991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gradFill>
              <a:gsLst>
                <a:gs pos="100000">
                  <a:srgbClr val="EFED51"/>
                </a:gs>
                <a:gs pos="67000">
                  <a:srgbClr val="F0F181"/>
                </a:gs>
              </a:gsLst>
              <a:lin ang="19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297;p63">
              <a:extLst>
                <a:ext uri="{FF2B5EF4-FFF2-40B4-BE49-F238E27FC236}">
                  <a16:creationId xmlns:a16="http://schemas.microsoft.com/office/drawing/2014/main" id="{EDDA19BF-295C-F773-48A8-5EF5580B7E26}"/>
                </a:ext>
              </a:extLst>
            </p:cNvPr>
            <p:cNvSpPr/>
            <p:nvPr/>
          </p:nvSpPr>
          <p:spPr>
            <a:xfrm rot="4927486">
              <a:off x="5623619" y="1134707"/>
              <a:ext cx="894354" cy="972495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EEE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0298;p63">
              <a:extLst>
                <a:ext uri="{FF2B5EF4-FFF2-40B4-BE49-F238E27FC236}">
                  <a16:creationId xmlns:a16="http://schemas.microsoft.com/office/drawing/2014/main" id="{EA5EC23E-F302-F2D5-073B-D44235E07A61}"/>
                </a:ext>
              </a:extLst>
            </p:cNvPr>
            <p:cNvSpPr/>
            <p:nvPr/>
          </p:nvSpPr>
          <p:spPr>
            <a:xfrm rot="4927486">
              <a:off x="5806146" y="1806889"/>
              <a:ext cx="394847" cy="384631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5B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299;p63">
              <a:extLst>
                <a:ext uri="{FF2B5EF4-FFF2-40B4-BE49-F238E27FC236}">
                  <a16:creationId xmlns:a16="http://schemas.microsoft.com/office/drawing/2014/main" id="{6B9775CD-D061-9B67-4F6A-EE874353DA2A}"/>
                </a:ext>
              </a:extLst>
            </p:cNvPr>
            <p:cNvSpPr/>
            <p:nvPr/>
          </p:nvSpPr>
          <p:spPr>
            <a:xfrm rot="4927486">
              <a:off x="5917696" y="1692522"/>
              <a:ext cx="130132" cy="114678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B5B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00;p63">
              <a:extLst>
                <a:ext uri="{FF2B5EF4-FFF2-40B4-BE49-F238E27FC236}">
                  <a16:creationId xmlns:a16="http://schemas.microsoft.com/office/drawing/2014/main" id="{F9CC9DE7-0359-F0D7-D740-97C6FADAA093}"/>
                </a:ext>
              </a:extLst>
            </p:cNvPr>
            <p:cNvSpPr/>
            <p:nvPr/>
          </p:nvSpPr>
          <p:spPr>
            <a:xfrm rot="4927486">
              <a:off x="5678090" y="1858330"/>
              <a:ext cx="254858" cy="241375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B5B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01;p63">
              <a:extLst>
                <a:ext uri="{FF2B5EF4-FFF2-40B4-BE49-F238E27FC236}">
                  <a16:creationId xmlns:a16="http://schemas.microsoft.com/office/drawing/2014/main" id="{49261E6C-2BD8-6EC7-494D-2C87271C19FC}"/>
                </a:ext>
              </a:extLst>
            </p:cNvPr>
            <p:cNvSpPr/>
            <p:nvPr/>
          </p:nvSpPr>
          <p:spPr>
            <a:xfrm rot="4927486">
              <a:off x="6350832" y="1507793"/>
              <a:ext cx="326115" cy="95179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ECD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02;p63">
              <a:extLst>
                <a:ext uri="{FF2B5EF4-FFF2-40B4-BE49-F238E27FC236}">
                  <a16:creationId xmlns:a16="http://schemas.microsoft.com/office/drawing/2014/main" id="{75B00025-4162-AA33-66FC-05CB3402A477}"/>
                </a:ext>
              </a:extLst>
            </p:cNvPr>
            <p:cNvSpPr/>
            <p:nvPr/>
          </p:nvSpPr>
          <p:spPr>
            <a:xfrm rot="4927486">
              <a:off x="5972648" y="1603704"/>
              <a:ext cx="137704" cy="141784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DDD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03;p63">
              <a:extLst>
                <a:ext uri="{FF2B5EF4-FFF2-40B4-BE49-F238E27FC236}">
                  <a16:creationId xmlns:a16="http://schemas.microsoft.com/office/drawing/2014/main" id="{AF2471A4-2359-6FE5-50E4-917C671FA71A}"/>
                </a:ext>
              </a:extLst>
            </p:cNvPr>
            <p:cNvSpPr/>
            <p:nvPr/>
          </p:nvSpPr>
          <p:spPr>
            <a:xfrm rot="4927486">
              <a:off x="6107722" y="1703791"/>
              <a:ext cx="138787" cy="141663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DDD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04;p63">
              <a:extLst>
                <a:ext uri="{FF2B5EF4-FFF2-40B4-BE49-F238E27FC236}">
                  <a16:creationId xmlns:a16="http://schemas.microsoft.com/office/drawing/2014/main" id="{30C2BFDB-5078-46A9-9EA4-33030C415653}"/>
                </a:ext>
              </a:extLst>
            </p:cNvPr>
            <p:cNvSpPr/>
            <p:nvPr/>
          </p:nvSpPr>
          <p:spPr>
            <a:xfrm rot="4927486">
              <a:off x="5533829" y="2052099"/>
              <a:ext cx="365767" cy="354705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CAC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305;p63">
              <a:extLst>
                <a:ext uri="{FF2B5EF4-FFF2-40B4-BE49-F238E27FC236}">
                  <a16:creationId xmlns:a16="http://schemas.microsoft.com/office/drawing/2014/main" id="{A11215C1-74B5-E3A9-315B-4C75D1147257}"/>
                </a:ext>
              </a:extLst>
            </p:cNvPr>
            <p:cNvSpPr/>
            <p:nvPr/>
          </p:nvSpPr>
          <p:spPr>
            <a:xfrm rot="4927486">
              <a:off x="5559618" y="2042636"/>
              <a:ext cx="327918" cy="33594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A39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06;p63">
              <a:extLst>
                <a:ext uri="{FF2B5EF4-FFF2-40B4-BE49-F238E27FC236}">
                  <a16:creationId xmlns:a16="http://schemas.microsoft.com/office/drawing/2014/main" id="{115C7D56-5A36-FAC0-86CC-965E239D1184}"/>
                </a:ext>
              </a:extLst>
            </p:cNvPr>
            <p:cNvSpPr/>
            <p:nvPr/>
          </p:nvSpPr>
          <p:spPr>
            <a:xfrm rot="4927486">
              <a:off x="5579924" y="1922105"/>
              <a:ext cx="412749" cy="416032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EEE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20F25A-AA7A-2DB7-1F76-9F034C0230F5}"/>
              </a:ext>
            </a:extLst>
          </p:cNvPr>
          <p:cNvGrpSpPr/>
          <p:nvPr/>
        </p:nvGrpSpPr>
        <p:grpSpPr>
          <a:xfrm>
            <a:off x="1119099" y="1687138"/>
            <a:ext cx="640910" cy="427247"/>
            <a:chOff x="2619277" y="966995"/>
            <a:chExt cx="640910" cy="4272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Google Shape;438;p28">
              <a:extLst>
                <a:ext uri="{FF2B5EF4-FFF2-40B4-BE49-F238E27FC236}">
                  <a16:creationId xmlns:a16="http://schemas.microsoft.com/office/drawing/2014/main" id="{D7F01416-F4EA-524E-5F4E-E2735C2005C1}"/>
                </a:ext>
              </a:extLst>
            </p:cNvPr>
            <p:cNvSpPr/>
            <p:nvPr/>
          </p:nvSpPr>
          <p:spPr>
            <a:xfrm>
              <a:off x="2774191" y="966997"/>
              <a:ext cx="485996" cy="427245"/>
            </a:xfrm>
            <a:custGeom>
              <a:avLst/>
              <a:gdLst/>
              <a:ahLst/>
              <a:cxnLst/>
              <a:rect l="l" t="t" r="r" b="b"/>
              <a:pathLst>
                <a:path w="6014" h="5287" extrusionOk="0">
                  <a:moveTo>
                    <a:pt x="5132" y="5287"/>
                  </a:moveTo>
                  <a:lnTo>
                    <a:pt x="882" y="5287"/>
                  </a:lnTo>
                  <a:cubicBezTo>
                    <a:pt x="572" y="5287"/>
                    <a:pt x="310" y="5132"/>
                    <a:pt x="155" y="4870"/>
                  </a:cubicBezTo>
                  <a:cubicBezTo>
                    <a:pt x="1" y="4596"/>
                    <a:pt x="1" y="4287"/>
                    <a:pt x="167" y="4025"/>
                  </a:cubicBezTo>
                  <a:lnTo>
                    <a:pt x="1537" y="1691"/>
                  </a:lnTo>
                  <a:lnTo>
                    <a:pt x="1084" y="1691"/>
                  </a:lnTo>
                  <a:lnTo>
                    <a:pt x="1084" y="0"/>
                  </a:lnTo>
                  <a:lnTo>
                    <a:pt x="3013" y="0"/>
                  </a:lnTo>
                  <a:cubicBezTo>
                    <a:pt x="3322" y="0"/>
                    <a:pt x="3584" y="143"/>
                    <a:pt x="3739" y="405"/>
                  </a:cubicBezTo>
                  <a:lnTo>
                    <a:pt x="5858" y="4025"/>
                  </a:lnTo>
                  <a:cubicBezTo>
                    <a:pt x="6013" y="4287"/>
                    <a:pt x="6013" y="4596"/>
                    <a:pt x="5858" y="4870"/>
                  </a:cubicBezTo>
                  <a:cubicBezTo>
                    <a:pt x="5704" y="5132"/>
                    <a:pt x="5442" y="5287"/>
                    <a:pt x="5132" y="5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9;p28">
              <a:extLst>
                <a:ext uri="{FF2B5EF4-FFF2-40B4-BE49-F238E27FC236}">
                  <a16:creationId xmlns:a16="http://schemas.microsoft.com/office/drawing/2014/main" id="{05BDDAF8-AE56-A7B9-2EDD-3289D439998A}"/>
                </a:ext>
              </a:extLst>
            </p:cNvPr>
            <p:cNvSpPr/>
            <p:nvPr/>
          </p:nvSpPr>
          <p:spPr>
            <a:xfrm>
              <a:off x="2619277" y="966995"/>
              <a:ext cx="485996" cy="427245"/>
            </a:xfrm>
            <a:custGeom>
              <a:avLst/>
              <a:gdLst/>
              <a:ahLst/>
              <a:cxnLst/>
              <a:rect l="l" t="t" r="r" b="b"/>
              <a:pathLst>
                <a:path w="6014" h="5287" extrusionOk="0">
                  <a:moveTo>
                    <a:pt x="5132" y="5287"/>
                  </a:moveTo>
                  <a:lnTo>
                    <a:pt x="882" y="5287"/>
                  </a:lnTo>
                  <a:cubicBezTo>
                    <a:pt x="572" y="5287"/>
                    <a:pt x="310" y="5132"/>
                    <a:pt x="155" y="4870"/>
                  </a:cubicBezTo>
                  <a:cubicBezTo>
                    <a:pt x="1" y="4596"/>
                    <a:pt x="1" y="4287"/>
                    <a:pt x="155" y="4025"/>
                  </a:cubicBezTo>
                  <a:lnTo>
                    <a:pt x="2275" y="405"/>
                  </a:lnTo>
                  <a:cubicBezTo>
                    <a:pt x="2430" y="143"/>
                    <a:pt x="2692" y="0"/>
                    <a:pt x="3001" y="0"/>
                  </a:cubicBezTo>
                  <a:cubicBezTo>
                    <a:pt x="3311" y="0"/>
                    <a:pt x="3573" y="143"/>
                    <a:pt x="3727" y="405"/>
                  </a:cubicBezTo>
                  <a:lnTo>
                    <a:pt x="5847" y="4025"/>
                  </a:lnTo>
                  <a:cubicBezTo>
                    <a:pt x="6013" y="4287"/>
                    <a:pt x="6013" y="4596"/>
                    <a:pt x="5859" y="4870"/>
                  </a:cubicBezTo>
                  <a:cubicBezTo>
                    <a:pt x="5704" y="5132"/>
                    <a:pt x="5442" y="5287"/>
                    <a:pt x="5120" y="52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443;p28">
              <a:extLst>
                <a:ext uri="{FF2B5EF4-FFF2-40B4-BE49-F238E27FC236}">
                  <a16:creationId xmlns:a16="http://schemas.microsoft.com/office/drawing/2014/main" id="{A3CDB917-11C1-7A16-E6A8-7F54610D3425}"/>
                </a:ext>
              </a:extLst>
            </p:cNvPr>
            <p:cNvSpPr/>
            <p:nvPr/>
          </p:nvSpPr>
          <p:spPr>
            <a:xfrm>
              <a:off x="2686674" y="1049758"/>
              <a:ext cx="205986" cy="271363"/>
            </a:xfrm>
            <a:custGeom>
              <a:avLst/>
              <a:gdLst/>
              <a:ahLst/>
              <a:cxnLst/>
              <a:rect l="l" t="t" r="r" b="b"/>
              <a:pathLst>
                <a:path w="2549" h="3358" extrusionOk="0">
                  <a:moveTo>
                    <a:pt x="2143" y="179"/>
                  </a:moveTo>
                  <a:lnTo>
                    <a:pt x="2143" y="179"/>
                  </a:lnTo>
                  <a:cubicBezTo>
                    <a:pt x="2453" y="346"/>
                    <a:pt x="2548" y="738"/>
                    <a:pt x="2381" y="1048"/>
                  </a:cubicBezTo>
                  <a:lnTo>
                    <a:pt x="1274" y="2953"/>
                  </a:lnTo>
                  <a:cubicBezTo>
                    <a:pt x="1107" y="3251"/>
                    <a:pt x="715" y="3358"/>
                    <a:pt x="405" y="3179"/>
                  </a:cubicBezTo>
                  <a:lnTo>
                    <a:pt x="405" y="3179"/>
                  </a:lnTo>
                  <a:cubicBezTo>
                    <a:pt x="107" y="3013"/>
                    <a:pt x="0" y="2620"/>
                    <a:pt x="179" y="2310"/>
                  </a:cubicBezTo>
                  <a:lnTo>
                    <a:pt x="1274" y="405"/>
                  </a:lnTo>
                  <a:cubicBezTo>
                    <a:pt x="1453" y="107"/>
                    <a:pt x="1834" y="0"/>
                    <a:pt x="2143" y="179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6E770BE6-3987-D9CE-7644-5C27D5C46C75}"/>
              </a:ext>
            </a:extLst>
          </p:cNvPr>
          <p:cNvGrpSpPr/>
          <p:nvPr/>
        </p:nvGrpSpPr>
        <p:grpSpPr>
          <a:xfrm rot="900000">
            <a:off x="991843" y="2160419"/>
            <a:ext cx="730046" cy="1551559"/>
            <a:chOff x="4604347" y="600710"/>
            <a:chExt cx="730046" cy="15515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01" name="Teardrop 900">
              <a:extLst>
                <a:ext uri="{FF2B5EF4-FFF2-40B4-BE49-F238E27FC236}">
                  <a16:creationId xmlns:a16="http://schemas.microsoft.com/office/drawing/2014/main" id="{7CEDD4AB-55B7-DA5B-3239-C9C7B8218966}"/>
                </a:ext>
              </a:extLst>
            </p:cNvPr>
            <p:cNvSpPr/>
            <p:nvPr/>
          </p:nvSpPr>
          <p:spPr>
            <a:xfrm rot="18821783">
              <a:off x="4634347" y="791342"/>
              <a:ext cx="670045" cy="730046"/>
            </a:xfrm>
            <a:prstGeom prst="teardrop">
              <a:avLst>
                <a:gd name="adj" fmla="val 10350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2" name="Google Shape;434;p28">
              <a:extLst>
                <a:ext uri="{FF2B5EF4-FFF2-40B4-BE49-F238E27FC236}">
                  <a16:creationId xmlns:a16="http://schemas.microsoft.com/office/drawing/2014/main" id="{4CE24093-617C-5448-78BB-9888D3F28107}"/>
                </a:ext>
              </a:extLst>
            </p:cNvPr>
            <p:cNvSpPr/>
            <p:nvPr/>
          </p:nvSpPr>
          <p:spPr>
            <a:xfrm>
              <a:off x="4619295" y="1019980"/>
              <a:ext cx="698582" cy="1132273"/>
            </a:xfrm>
            <a:custGeom>
              <a:avLst/>
              <a:gdLst/>
              <a:ahLst/>
              <a:cxnLst/>
              <a:rect l="l" t="t" r="r" b="b"/>
              <a:pathLst>
                <a:path w="4942" h="562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4954"/>
                  </a:lnTo>
                  <a:cubicBezTo>
                    <a:pt x="0" y="5323"/>
                    <a:pt x="298" y="5620"/>
                    <a:pt x="667" y="5620"/>
                  </a:cubicBezTo>
                  <a:lnTo>
                    <a:pt x="4275" y="5620"/>
                  </a:lnTo>
                  <a:cubicBezTo>
                    <a:pt x="4644" y="5620"/>
                    <a:pt x="4942" y="5323"/>
                    <a:pt x="4942" y="4954"/>
                  </a:cubicBezTo>
                  <a:lnTo>
                    <a:pt x="4942" y="667"/>
                  </a:lnTo>
                  <a:cubicBezTo>
                    <a:pt x="4942" y="298"/>
                    <a:pt x="4644" y="1"/>
                    <a:pt x="4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435;p28">
              <a:extLst>
                <a:ext uri="{FF2B5EF4-FFF2-40B4-BE49-F238E27FC236}">
                  <a16:creationId xmlns:a16="http://schemas.microsoft.com/office/drawing/2014/main" id="{D54AF14E-2409-BBF3-DA14-90B506967F84}"/>
                </a:ext>
              </a:extLst>
            </p:cNvPr>
            <p:cNvSpPr/>
            <p:nvPr/>
          </p:nvSpPr>
          <p:spPr>
            <a:xfrm>
              <a:off x="4619266" y="1019976"/>
              <a:ext cx="541730" cy="1132293"/>
            </a:xfrm>
            <a:custGeom>
              <a:avLst/>
              <a:gdLst/>
              <a:ahLst/>
              <a:cxnLst/>
              <a:rect l="l" t="t" r="r" b="b"/>
              <a:pathLst>
                <a:path w="6990" h="5621" extrusionOk="0">
                  <a:moveTo>
                    <a:pt x="786" y="5620"/>
                  </a:moveTo>
                  <a:lnTo>
                    <a:pt x="6204" y="5620"/>
                  </a:lnTo>
                  <a:cubicBezTo>
                    <a:pt x="6632" y="5620"/>
                    <a:pt x="6990" y="5323"/>
                    <a:pt x="6990" y="4954"/>
                  </a:cubicBezTo>
                  <a:lnTo>
                    <a:pt x="6990" y="667"/>
                  </a:lnTo>
                  <a:cubicBezTo>
                    <a:pt x="6990" y="298"/>
                    <a:pt x="6632" y="1"/>
                    <a:pt x="6204" y="1"/>
                  </a:cubicBezTo>
                  <a:lnTo>
                    <a:pt x="786" y="1"/>
                  </a:lnTo>
                  <a:cubicBezTo>
                    <a:pt x="346" y="1"/>
                    <a:pt x="1" y="298"/>
                    <a:pt x="1" y="667"/>
                  </a:cubicBezTo>
                  <a:lnTo>
                    <a:pt x="1" y="4954"/>
                  </a:lnTo>
                  <a:cubicBezTo>
                    <a:pt x="1" y="5311"/>
                    <a:pt x="346" y="5620"/>
                    <a:pt x="786" y="5620"/>
                  </a:cubicBezTo>
                  <a:close/>
                </a:path>
              </a:pathLst>
            </a:cu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442;p28">
              <a:extLst>
                <a:ext uri="{FF2B5EF4-FFF2-40B4-BE49-F238E27FC236}">
                  <a16:creationId xmlns:a16="http://schemas.microsoft.com/office/drawing/2014/main" id="{5C53BC55-FB44-959F-10B5-A98F35169E2E}"/>
                </a:ext>
              </a:extLst>
            </p:cNvPr>
            <p:cNvSpPr/>
            <p:nvPr/>
          </p:nvSpPr>
          <p:spPr>
            <a:xfrm>
              <a:off x="4668520" y="1764996"/>
              <a:ext cx="87630" cy="304469"/>
            </a:xfrm>
            <a:custGeom>
              <a:avLst/>
              <a:gdLst/>
              <a:ahLst/>
              <a:cxnLst/>
              <a:rect l="l" t="t" r="r" b="b"/>
              <a:pathLst>
                <a:path w="1275" h="3477" extrusionOk="0">
                  <a:moveTo>
                    <a:pt x="644" y="0"/>
                  </a:moveTo>
                  <a:lnTo>
                    <a:pt x="644" y="0"/>
                  </a:lnTo>
                  <a:cubicBezTo>
                    <a:pt x="989" y="0"/>
                    <a:pt x="1275" y="286"/>
                    <a:pt x="1275" y="631"/>
                  </a:cubicBezTo>
                  <a:lnTo>
                    <a:pt x="1275" y="2834"/>
                  </a:lnTo>
                  <a:cubicBezTo>
                    <a:pt x="1275" y="3191"/>
                    <a:pt x="989" y="3477"/>
                    <a:pt x="644" y="3477"/>
                  </a:cubicBezTo>
                  <a:lnTo>
                    <a:pt x="644" y="3477"/>
                  </a:lnTo>
                  <a:cubicBezTo>
                    <a:pt x="286" y="3477"/>
                    <a:pt x="1" y="3191"/>
                    <a:pt x="1" y="2834"/>
                  </a:cubicBezTo>
                  <a:lnTo>
                    <a:pt x="1" y="631"/>
                  </a:lnTo>
                  <a:cubicBezTo>
                    <a:pt x="1" y="286"/>
                    <a:pt x="286" y="0"/>
                    <a:pt x="644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447;p28">
              <a:extLst>
                <a:ext uri="{FF2B5EF4-FFF2-40B4-BE49-F238E27FC236}">
                  <a16:creationId xmlns:a16="http://schemas.microsoft.com/office/drawing/2014/main" id="{D93CB68A-52DD-19E2-C19B-7D564F130F8B}"/>
                </a:ext>
              </a:extLst>
            </p:cNvPr>
            <p:cNvSpPr/>
            <p:nvPr/>
          </p:nvSpPr>
          <p:spPr>
            <a:xfrm>
              <a:off x="4665871" y="1629410"/>
              <a:ext cx="90279" cy="86537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74" y="286"/>
                    <a:pt x="1274" y="644"/>
                  </a:cubicBezTo>
                  <a:lnTo>
                    <a:pt x="1274" y="703"/>
                  </a:lnTo>
                  <a:cubicBezTo>
                    <a:pt x="1274" y="1048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48"/>
                    <a:pt x="0" y="703"/>
                  </a:cubicBezTo>
                  <a:lnTo>
                    <a:pt x="0" y="644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Teardrop 905">
              <a:extLst>
                <a:ext uri="{FF2B5EF4-FFF2-40B4-BE49-F238E27FC236}">
                  <a16:creationId xmlns:a16="http://schemas.microsoft.com/office/drawing/2014/main" id="{CC78F346-542C-28CA-CB1B-E31B32AE4FDF}"/>
                </a:ext>
              </a:extLst>
            </p:cNvPr>
            <p:cNvSpPr/>
            <p:nvPr/>
          </p:nvSpPr>
          <p:spPr>
            <a:xfrm rot="18821783">
              <a:off x="4614296" y="839008"/>
              <a:ext cx="545051" cy="535337"/>
            </a:xfrm>
            <a:prstGeom prst="teardrop">
              <a:avLst>
                <a:gd name="adj" fmla="val 103503"/>
              </a:avLst>
            </a:pr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907" name="Rectangle: Rounded Corners 906">
              <a:extLst>
                <a:ext uri="{FF2B5EF4-FFF2-40B4-BE49-F238E27FC236}">
                  <a16:creationId xmlns:a16="http://schemas.microsoft.com/office/drawing/2014/main" id="{5B288521-3BFF-4EC3-E407-D0FD92812D3F}"/>
                </a:ext>
              </a:extLst>
            </p:cNvPr>
            <p:cNvSpPr/>
            <p:nvPr/>
          </p:nvSpPr>
          <p:spPr>
            <a:xfrm>
              <a:off x="4790440" y="600710"/>
              <a:ext cx="300990" cy="158198"/>
            </a:xfrm>
            <a:prstGeom prst="roundRect">
              <a:avLst>
                <a:gd name="adj" fmla="val 20660"/>
              </a:avLst>
            </a:prstGeom>
            <a:solidFill>
              <a:srgbClr val="90C174"/>
            </a:solidFill>
            <a:ln w="53975">
              <a:solidFill>
                <a:srgbClr val="63A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: Rounded Corners 923">
              <a:extLst>
                <a:ext uri="{FF2B5EF4-FFF2-40B4-BE49-F238E27FC236}">
                  <a16:creationId xmlns:a16="http://schemas.microsoft.com/office/drawing/2014/main" id="{CC047FBD-6659-0087-8038-C5B50A335BFA}"/>
                </a:ext>
              </a:extLst>
            </p:cNvPr>
            <p:cNvSpPr/>
            <p:nvPr/>
          </p:nvSpPr>
          <p:spPr>
            <a:xfrm>
              <a:off x="4616593" y="1186415"/>
              <a:ext cx="700303" cy="400242"/>
            </a:xfrm>
            <a:prstGeom prst="roundRect">
              <a:avLst>
                <a:gd name="adj" fmla="val 0"/>
              </a:avLst>
            </a:prstGeom>
            <a:solidFill>
              <a:srgbClr val="90C174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E6D10DC3-A96D-705E-3947-D60516E96D12}"/>
                </a:ext>
              </a:extLst>
            </p:cNvPr>
            <p:cNvCxnSpPr>
              <a:cxnSpLocks/>
            </p:cNvCxnSpPr>
            <p:nvPr/>
          </p:nvCxnSpPr>
          <p:spPr>
            <a:xfrm>
              <a:off x="4723453" y="1162028"/>
              <a:ext cx="594360" cy="0"/>
            </a:xfrm>
            <a:prstGeom prst="line">
              <a:avLst/>
            </a:prstGeom>
            <a:ln w="50800">
              <a:solidFill>
                <a:srgbClr val="63A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13A65454-1C11-8762-0565-61F5A8561AE6}"/>
                </a:ext>
              </a:extLst>
            </p:cNvPr>
            <p:cNvCxnSpPr>
              <a:cxnSpLocks/>
            </p:cNvCxnSpPr>
            <p:nvPr/>
          </p:nvCxnSpPr>
          <p:spPr>
            <a:xfrm rot="1164571" flipV="1">
              <a:off x="4806417" y="1522741"/>
              <a:ext cx="494732" cy="175548"/>
            </a:xfrm>
            <a:prstGeom prst="line">
              <a:avLst/>
            </a:prstGeom>
            <a:ln w="50800">
              <a:solidFill>
                <a:srgbClr val="63A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92B24C3D-D546-8388-C39F-B1B38D633871}"/>
              </a:ext>
            </a:extLst>
          </p:cNvPr>
          <p:cNvGrpSpPr/>
          <p:nvPr/>
        </p:nvGrpSpPr>
        <p:grpSpPr>
          <a:xfrm>
            <a:off x="602585" y="3750094"/>
            <a:ext cx="1452901" cy="677436"/>
            <a:chOff x="2386578" y="3298061"/>
            <a:chExt cx="1452901" cy="677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30" name="Google Shape;440;p28">
              <a:extLst>
                <a:ext uri="{FF2B5EF4-FFF2-40B4-BE49-F238E27FC236}">
                  <a16:creationId xmlns:a16="http://schemas.microsoft.com/office/drawing/2014/main" id="{5E562F19-A1E5-72B7-69D5-396F0B05C37B}"/>
                </a:ext>
              </a:extLst>
            </p:cNvPr>
            <p:cNvSpPr/>
            <p:nvPr/>
          </p:nvSpPr>
          <p:spPr>
            <a:xfrm>
              <a:off x="2569377" y="3298061"/>
              <a:ext cx="1270102" cy="677436"/>
            </a:xfrm>
            <a:custGeom>
              <a:avLst/>
              <a:gdLst/>
              <a:ahLst/>
              <a:cxnLst/>
              <a:rect l="l" t="t" r="r" b="b"/>
              <a:pathLst>
                <a:path w="15717" h="8383" extrusionOk="0">
                  <a:moveTo>
                    <a:pt x="989" y="8382"/>
                  </a:moveTo>
                  <a:lnTo>
                    <a:pt x="4668" y="8382"/>
                  </a:lnTo>
                  <a:lnTo>
                    <a:pt x="4668" y="5894"/>
                  </a:lnTo>
                  <a:cubicBezTo>
                    <a:pt x="4668" y="4144"/>
                    <a:pt x="6097" y="2715"/>
                    <a:pt x="7859" y="2715"/>
                  </a:cubicBezTo>
                  <a:lnTo>
                    <a:pt x="7859" y="2715"/>
                  </a:lnTo>
                  <a:cubicBezTo>
                    <a:pt x="9609" y="2715"/>
                    <a:pt x="11038" y="4144"/>
                    <a:pt x="11038" y="5894"/>
                  </a:cubicBezTo>
                  <a:lnTo>
                    <a:pt x="11038" y="8382"/>
                  </a:lnTo>
                  <a:lnTo>
                    <a:pt x="14717" y="8382"/>
                  </a:lnTo>
                  <a:cubicBezTo>
                    <a:pt x="15265" y="8382"/>
                    <a:pt x="15717" y="7930"/>
                    <a:pt x="15717" y="7394"/>
                  </a:cubicBezTo>
                  <a:lnTo>
                    <a:pt x="15717" y="1001"/>
                  </a:lnTo>
                  <a:cubicBezTo>
                    <a:pt x="15717" y="453"/>
                    <a:pt x="15265" y="1"/>
                    <a:pt x="14717" y="1"/>
                  </a:cubicBezTo>
                  <a:lnTo>
                    <a:pt x="989" y="1"/>
                  </a:lnTo>
                  <a:cubicBezTo>
                    <a:pt x="441" y="1"/>
                    <a:pt x="1" y="453"/>
                    <a:pt x="1" y="1001"/>
                  </a:cubicBezTo>
                  <a:lnTo>
                    <a:pt x="1" y="7394"/>
                  </a:lnTo>
                  <a:cubicBezTo>
                    <a:pt x="1" y="7930"/>
                    <a:pt x="441" y="8382"/>
                    <a:pt x="989" y="8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441;p28">
              <a:extLst>
                <a:ext uri="{FF2B5EF4-FFF2-40B4-BE49-F238E27FC236}">
                  <a16:creationId xmlns:a16="http://schemas.microsoft.com/office/drawing/2014/main" id="{1F893F2B-41AE-03E8-35A9-2302A0CDA16A}"/>
                </a:ext>
              </a:extLst>
            </p:cNvPr>
            <p:cNvSpPr/>
            <p:nvPr/>
          </p:nvSpPr>
          <p:spPr>
            <a:xfrm>
              <a:off x="2386578" y="3298061"/>
              <a:ext cx="1270102" cy="677436"/>
            </a:xfrm>
            <a:custGeom>
              <a:avLst/>
              <a:gdLst/>
              <a:ahLst/>
              <a:cxnLst/>
              <a:rect l="l" t="t" r="r" b="b"/>
              <a:pathLst>
                <a:path w="15717" h="8383" extrusionOk="0">
                  <a:moveTo>
                    <a:pt x="1001" y="8382"/>
                  </a:moveTo>
                  <a:lnTo>
                    <a:pt x="4680" y="8382"/>
                  </a:lnTo>
                  <a:lnTo>
                    <a:pt x="4680" y="5894"/>
                  </a:lnTo>
                  <a:cubicBezTo>
                    <a:pt x="4680" y="4144"/>
                    <a:pt x="6108" y="2715"/>
                    <a:pt x="7859" y="2715"/>
                  </a:cubicBezTo>
                  <a:lnTo>
                    <a:pt x="7859" y="2715"/>
                  </a:lnTo>
                  <a:cubicBezTo>
                    <a:pt x="9621" y="2715"/>
                    <a:pt x="11050" y="4144"/>
                    <a:pt x="11050" y="5894"/>
                  </a:cubicBezTo>
                  <a:lnTo>
                    <a:pt x="11050" y="8382"/>
                  </a:lnTo>
                  <a:lnTo>
                    <a:pt x="14729" y="8382"/>
                  </a:lnTo>
                  <a:cubicBezTo>
                    <a:pt x="15276" y="8382"/>
                    <a:pt x="15717" y="7930"/>
                    <a:pt x="15717" y="7394"/>
                  </a:cubicBezTo>
                  <a:lnTo>
                    <a:pt x="15717" y="1001"/>
                  </a:lnTo>
                  <a:cubicBezTo>
                    <a:pt x="15717" y="453"/>
                    <a:pt x="15276" y="1"/>
                    <a:pt x="14729" y="1"/>
                  </a:cubicBezTo>
                  <a:lnTo>
                    <a:pt x="1001" y="1"/>
                  </a:lnTo>
                  <a:cubicBezTo>
                    <a:pt x="453" y="1"/>
                    <a:pt x="1" y="453"/>
                    <a:pt x="1" y="1001"/>
                  </a:cubicBezTo>
                  <a:lnTo>
                    <a:pt x="1" y="7394"/>
                  </a:lnTo>
                  <a:cubicBezTo>
                    <a:pt x="1" y="7930"/>
                    <a:pt x="453" y="8382"/>
                    <a:pt x="1001" y="8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446;p28">
              <a:extLst>
                <a:ext uri="{FF2B5EF4-FFF2-40B4-BE49-F238E27FC236}">
                  <a16:creationId xmlns:a16="http://schemas.microsoft.com/office/drawing/2014/main" id="{BC9718B9-AF20-BA10-3F28-96B244AA8426}"/>
                </a:ext>
              </a:extLst>
            </p:cNvPr>
            <p:cNvSpPr/>
            <p:nvPr/>
          </p:nvSpPr>
          <p:spPr>
            <a:xfrm>
              <a:off x="2459709" y="3382750"/>
              <a:ext cx="103034" cy="235805"/>
            </a:xfrm>
            <a:custGeom>
              <a:avLst/>
              <a:gdLst/>
              <a:ahLst/>
              <a:cxnLst/>
              <a:rect l="l" t="t" r="r" b="b"/>
              <a:pathLst>
                <a:path w="1275" h="2918" extrusionOk="0">
                  <a:moveTo>
                    <a:pt x="631" y="0"/>
                  </a:moveTo>
                  <a:lnTo>
                    <a:pt x="631" y="0"/>
                  </a:lnTo>
                  <a:cubicBezTo>
                    <a:pt x="977" y="0"/>
                    <a:pt x="1274" y="286"/>
                    <a:pt x="1274" y="631"/>
                  </a:cubicBezTo>
                  <a:lnTo>
                    <a:pt x="1274" y="2286"/>
                  </a:lnTo>
                  <a:cubicBezTo>
                    <a:pt x="1274" y="2632"/>
                    <a:pt x="989" y="2917"/>
                    <a:pt x="631" y="2917"/>
                  </a:cubicBezTo>
                  <a:lnTo>
                    <a:pt x="631" y="2917"/>
                  </a:lnTo>
                  <a:cubicBezTo>
                    <a:pt x="286" y="2917"/>
                    <a:pt x="0" y="2632"/>
                    <a:pt x="0" y="2286"/>
                  </a:cubicBezTo>
                  <a:lnTo>
                    <a:pt x="0" y="631"/>
                  </a:lnTo>
                  <a:cubicBezTo>
                    <a:pt x="0" y="286"/>
                    <a:pt x="286" y="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447;p28">
              <a:extLst>
                <a:ext uri="{FF2B5EF4-FFF2-40B4-BE49-F238E27FC236}">
                  <a16:creationId xmlns:a16="http://schemas.microsoft.com/office/drawing/2014/main" id="{2BBA5607-F69A-16FA-5435-7348913F9483}"/>
                </a:ext>
              </a:extLst>
            </p:cNvPr>
            <p:cNvSpPr/>
            <p:nvPr/>
          </p:nvSpPr>
          <p:spPr>
            <a:xfrm>
              <a:off x="2459709" y="3655968"/>
              <a:ext cx="103034" cy="107882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74" y="286"/>
                    <a:pt x="1274" y="644"/>
                  </a:cubicBezTo>
                  <a:lnTo>
                    <a:pt x="1274" y="703"/>
                  </a:lnTo>
                  <a:cubicBezTo>
                    <a:pt x="1274" y="1048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48"/>
                    <a:pt x="0" y="703"/>
                  </a:cubicBezTo>
                  <a:lnTo>
                    <a:pt x="0" y="644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Subtitle 22">
            <a:extLst>
              <a:ext uri="{FF2B5EF4-FFF2-40B4-BE49-F238E27FC236}">
                <a16:creationId xmlns:a16="http://schemas.microsoft.com/office/drawing/2014/main" id="{3A669F8D-1D77-165A-6315-E7E8AC874509}"/>
              </a:ext>
            </a:extLst>
          </p:cNvPr>
          <p:cNvSpPr txBox="1">
            <a:spLocks/>
          </p:cNvSpPr>
          <p:nvPr/>
        </p:nvSpPr>
        <p:spPr>
          <a:xfrm>
            <a:off x="4639391" y="2491580"/>
            <a:ext cx="2398018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it-IT" sz="2000" dirty="0"/>
              <a:t>Gioco creativo   </a:t>
            </a:r>
            <a:endParaRPr lang="en-US" sz="2000" dirty="0"/>
          </a:p>
        </p:txBody>
      </p:sp>
      <p:sp>
        <p:nvSpPr>
          <p:cNvPr id="936" name="Subtitle 62">
            <a:extLst>
              <a:ext uri="{FF2B5EF4-FFF2-40B4-BE49-F238E27FC236}">
                <a16:creationId xmlns:a16="http://schemas.microsoft.com/office/drawing/2014/main" id="{B2EDB2FB-97F7-AA31-78A8-F5BF3AF6844D}"/>
              </a:ext>
            </a:extLst>
          </p:cNvPr>
          <p:cNvSpPr txBox="1">
            <a:spLocks/>
          </p:cNvSpPr>
          <p:nvPr/>
        </p:nvSpPr>
        <p:spPr>
          <a:xfrm>
            <a:off x="3562184" y="2929042"/>
            <a:ext cx="3496502" cy="62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 algn="r"/>
            <a:r>
              <a:rPr lang="it-IT" dirty="0"/>
              <a:t>Sensibilizzare e fare giocare  creativamente</a:t>
            </a:r>
            <a:br>
              <a:rPr lang="it-IT" dirty="0"/>
            </a:br>
            <a:r>
              <a:rPr lang="it-IT" dirty="0"/>
              <a:t> i bambini , dando una seconda vita agli scarti</a:t>
            </a:r>
            <a:endParaRPr lang="en-US" dirty="0"/>
          </a:p>
        </p:txBody>
      </p:sp>
      <p:sp>
        <p:nvSpPr>
          <p:cNvPr id="937" name="Subtitle 22">
            <a:extLst>
              <a:ext uri="{FF2B5EF4-FFF2-40B4-BE49-F238E27FC236}">
                <a16:creationId xmlns:a16="http://schemas.microsoft.com/office/drawing/2014/main" id="{498D4BB9-AA0D-11D3-5F31-678D330DB31D}"/>
              </a:ext>
            </a:extLst>
          </p:cNvPr>
          <p:cNvSpPr txBox="1">
            <a:spLocks/>
          </p:cNvSpPr>
          <p:nvPr/>
        </p:nvSpPr>
        <p:spPr>
          <a:xfrm>
            <a:off x="2173982" y="3683770"/>
            <a:ext cx="4240322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it-IT" sz="2000" dirty="0"/>
              <a:t>Costo e impatto zero</a:t>
            </a:r>
            <a:endParaRPr lang="en-US" sz="2000" dirty="0"/>
          </a:p>
        </p:txBody>
      </p:sp>
      <p:sp>
        <p:nvSpPr>
          <p:cNvPr id="938" name="Subtitle 62">
            <a:extLst>
              <a:ext uri="{FF2B5EF4-FFF2-40B4-BE49-F238E27FC236}">
                <a16:creationId xmlns:a16="http://schemas.microsoft.com/office/drawing/2014/main" id="{C5398162-377E-022D-B10A-0EA17085EAA3}"/>
              </a:ext>
            </a:extLst>
          </p:cNvPr>
          <p:cNvSpPr txBox="1">
            <a:spLocks/>
          </p:cNvSpPr>
          <p:nvPr/>
        </p:nvSpPr>
        <p:spPr>
          <a:xfrm>
            <a:off x="2270566" y="4136634"/>
            <a:ext cx="3700587" cy="77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677376-E7E3-5CAB-F2BB-77D338124892}"/>
              </a:ext>
            </a:extLst>
          </p:cNvPr>
          <p:cNvGrpSpPr/>
          <p:nvPr/>
        </p:nvGrpSpPr>
        <p:grpSpPr>
          <a:xfrm rot="1159159">
            <a:off x="7209312" y="809391"/>
            <a:ext cx="640910" cy="427247"/>
            <a:chOff x="2619277" y="966995"/>
            <a:chExt cx="640910" cy="4272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Google Shape;438;p28">
              <a:extLst>
                <a:ext uri="{FF2B5EF4-FFF2-40B4-BE49-F238E27FC236}">
                  <a16:creationId xmlns:a16="http://schemas.microsoft.com/office/drawing/2014/main" id="{FD01B3DB-95B0-A51C-D48C-6F1BCDEC7403}"/>
                </a:ext>
              </a:extLst>
            </p:cNvPr>
            <p:cNvSpPr/>
            <p:nvPr/>
          </p:nvSpPr>
          <p:spPr>
            <a:xfrm>
              <a:off x="2774191" y="966997"/>
              <a:ext cx="485996" cy="427245"/>
            </a:xfrm>
            <a:custGeom>
              <a:avLst/>
              <a:gdLst/>
              <a:ahLst/>
              <a:cxnLst/>
              <a:rect l="l" t="t" r="r" b="b"/>
              <a:pathLst>
                <a:path w="6014" h="5287" extrusionOk="0">
                  <a:moveTo>
                    <a:pt x="5132" y="5287"/>
                  </a:moveTo>
                  <a:lnTo>
                    <a:pt x="882" y="5287"/>
                  </a:lnTo>
                  <a:cubicBezTo>
                    <a:pt x="572" y="5287"/>
                    <a:pt x="310" y="5132"/>
                    <a:pt x="155" y="4870"/>
                  </a:cubicBezTo>
                  <a:cubicBezTo>
                    <a:pt x="1" y="4596"/>
                    <a:pt x="1" y="4287"/>
                    <a:pt x="167" y="4025"/>
                  </a:cubicBezTo>
                  <a:lnTo>
                    <a:pt x="1537" y="1691"/>
                  </a:lnTo>
                  <a:lnTo>
                    <a:pt x="1084" y="1691"/>
                  </a:lnTo>
                  <a:lnTo>
                    <a:pt x="1084" y="0"/>
                  </a:lnTo>
                  <a:lnTo>
                    <a:pt x="3013" y="0"/>
                  </a:lnTo>
                  <a:cubicBezTo>
                    <a:pt x="3322" y="0"/>
                    <a:pt x="3584" y="143"/>
                    <a:pt x="3739" y="405"/>
                  </a:cubicBezTo>
                  <a:lnTo>
                    <a:pt x="5858" y="4025"/>
                  </a:lnTo>
                  <a:cubicBezTo>
                    <a:pt x="6013" y="4287"/>
                    <a:pt x="6013" y="4596"/>
                    <a:pt x="5858" y="4870"/>
                  </a:cubicBezTo>
                  <a:cubicBezTo>
                    <a:pt x="5704" y="5132"/>
                    <a:pt x="5442" y="5287"/>
                    <a:pt x="5132" y="52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9;p28">
              <a:extLst>
                <a:ext uri="{FF2B5EF4-FFF2-40B4-BE49-F238E27FC236}">
                  <a16:creationId xmlns:a16="http://schemas.microsoft.com/office/drawing/2014/main" id="{36C43CED-88CF-84CD-411A-6F7B68C5B347}"/>
                </a:ext>
              </a:extLst>
            </p:cNvPr>
            <p:cNvSpPr/>
            <p:nvPr/>
          </p:nvSpPr>
          <p:spPr>
            <a:xfrm>
              <a:off x="2619277" y="966995"/>
              <a:ext cx="485996" cy="427245"/>
            </a:xfrm>
            <a:custGeom>
              <a:avLst/>
              <a:gdLst/>
              <a:ahLst/>
              <a:cxnLst/>
              <a:rect l="l" t="t" r="r" b="b"/>
              <a:pathLst>
                <a:path w="6014" h="5287" extrusionOk="0">
                  <a:moveTo>
                    <a:pt x="5132" y="5287"/>
                  </a:moveTo>
                  <a:lnTo>
                    <a:pt x="882" y="5287"/>
                  </a:lnTo>
                  <a:cubicBezTo>
                    <a:pt x="572" y="5287"/>
                    <a:pt x="310" y="5132"/>
                    <a:pt x="155" y="4870"/>
                  </a:cubicBezTo>
                  <a:cubicBezTo>
                    <a:pt x="1" y="4596"/>
                    <a:pt x="1" y="4287"/>
                    <a:pt x="155" y="4025"/>
                  </a:cubicBezTo>
                  <a:lnTo>
                    <a:pt x="2275" y="405"/>
                  </a:lnTo>
                  <a:cubicBezTo>
                    <a:pt x="2430" y="143"/>
                    <a:pt x="2692" y="0"/>
                    <a:pt x="3001" y="0"/>
                  </a:cubicBezTo>
                  <a:cubicBezTo>
                    <a:pt x="3311" y="0"/>
                    <a:pt x="3573" y="143"/>
                    <a:pt x="3727" y="405"/>
                  </a:cubicBezTo>
                  <a:lnTo>
                    <a:pt x="5847" y="4025"/>
                  </a:lnTo>
                  <a:cubicBezTo>
                    <a:pt x="6013" y="4287"/>
                    <a:pt x="6013" y="4596"/>
                    <a:pt x="5859" y="4870"/>
                  </a:cubicBezTo>
                  <a:cubicBezTo>
                    <a:pt x="5704" y="5132"/>
                    <a:pt x="5442" y="5287"/>
                    <a:pt x="5120" y="52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443;p28">
              <a:extLst>
                <a:ext uri="{FF2B5EF4-FFF2-40B4-BE49-F238E27FC236}">
                  <a16:creationId xmlns:a16="http://schemas.microsoft.com/office/drawing/2014/main" id="{F2F661D6-D782-285F-0572-DE1883926E01}"/>
                </a:ext>
              </a:extLst>
            </p:cNvPr>
            <p:cNvSpPr/>
            <p:nvPr/>
          </p:nvSpPr>
          <p:spPr>
            <a:xfrm>
              <a:off x="2686674" y="1049758"/>
              <a:ext cx="205986" cy="271363"/>
            </a:xfrm>
            <a:custGeom>
              <a:avLst/>
              <a:gdLst/>
              <a:ahLst/>
              <a:cxnLst/>
              <a:rect l="l" t="t" r="r" b="b"/>
              <a:pathLst>
                <a:path w="2549" h="3358" extrusionOk="0">
                  <a:moveTo>
                    <a:pt x="2143" y="179"/>
                  </a:moveTo>
                  <a:lnTo>
                    <a:pt x="2143" y="179"/>
                  </a:lnTo>
                  <a:cubicBezTo>
                    <a:pt x="2453" y="346"/>
                    <a:pt x="2548" y="738"/>
                    <a:pt x="2381" y="1048"/>
                  </a:cubicBezTo>
                  <a:lnTo>
                    <a:pt x="1274" y="2953"/>
                  </a:lnTo>
                  <a:cubicBezTo>
                    <a:pt x="1107" y="3251"/>
                    <a:pt x="715" y="3358"/>
                    <a:pt x="405" y="3179"/>
                  </a:cubicBezTo>
                  <a:lnTo>
                    <a:pt x="405" y="3179"/>
                  </a:lnTo>
                  <a:cubicBezTo>
                    <a:pt x="107" y="3013"/>
                    <a:pt x="0" y="2620"/>
                    <a:pt x="179" y="2310"/>
                  </a:cubicBezTo>
                  <a:lnTo>
                    <a:pt x="1274" y="405"/>
                  </a:lnTo>
                  <a:cubicBezTo>
                    <a:pt x="1453" y="107"/>
                    <a:pt x="1834" y="0"/>
                    <a:pt x="2143" y="179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" name="Subtitle 62">
            <a:extLst>
              <a:ext uri="{FF2B5EF4-FFF2-40B4-BE49-F238E27FC236}">
                <a16:creationId xmlns:a16="http://schemas.microsoft.com/office/drawing/2014/main" id="{531F660F-768D-860A-D0A7-436BF59E9EBC}"/>
              </a:ext>
            </a:extLst>
          </p:cNvPr>
          <p:cNvSpPr txBox="1">
            <a:spLocks/>
          </p:cNvSpPr>
          <p:nvPr/>
        </p:nvSpPr>
        <p:spPr>
          <a:xfrm>
            <a:off x="2283351" y="4091257"/>
            <a:ext cx="2996316" cy="62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/>
            <a:r>
              <a:rPr lang="it-IT" dirty="0"/>
              <a:t>Non sono necessari acquisti aggiuntivi. Si usa solo ciò che si ha in casa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B806CC-F086-D7E7-557D-5B69990522F3}"/>
              </a:ext>
            </a:extLst>
          </p:cNvPr>
          <p:cNvGrpSpPr/>
          <p:nvPr/>
        </p:nvGrpSpPr>
        <p:grpSpPr>
          <a:xfrm>
            <a:off x="7211032" y="3520285"/>
            <a:ext cx="1030499" cy="557191"/>
            <a:chOff x="2492786" y="2674527"/>
            <a:chExt cx="1030499" cy="55719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Google Shape;436;p28">
              <a:extLst>
                <a:ext uri="{FF2B5EF4-FFF2-40B4-BE49-F238E27FC236}">
                  <a16:creationId xmlns:a16="http://schemas.microsoft.com/office/drawing/2014/main" id="{885C4200-90C5-15F6-D4FB-9E5F6AE57653}"/>
                </a:ext>
              </a:extLst>
            </p:cNvPr>
            <p:cNvSpPr/>
            <p:nvPr/>
          </p:nvSpPr>
          <p:spPr>
            <a:xfrm>
              <a:off x="2650530" y="2674527"/>
              <a:ext cx="872755" cy="557191"/>
            </a:xfrm>
            <a:custGeom>
              <a:avLst/>
              <a:gdLst/>
              <a:ahLst/>
              <a:cxnLst/>
              <a:rect l="l" t="t" r="r" b="b"/>
              <a:pathLst>
                <a:path w="10800" h="6895" extrusionOk="0">
                  <a:moveTo>
                    <a:pt x="822" y="6895"/>
                  </a:moveTo>
                  <a:lnTo>
                    <a:pt x="2775" y="6895"/>
                  </a:lnTo>
                  <a:lnTo>
                    <a:pt x="2775" y="4859"/>
                  </a:lnTo>
                  <a:cubicBezTo>
                    <a:pt x="2775" y="3406"/>
                    <a:pt x="3954" y="2227"/>
                    <a:pt x="5394" y="2227"/>
                  </a:cubicBezTo>
                  <a:lnTo>
                    <a:pt x="5394" y="2227"/>
                  </a:lnTo>
                  <a:cubicBezTo>
                    <a:pt x="6847" y="2227"/>
                    <a:pt x="8026" y="3406"/>
                    <a:pt x="8026" y="4859"/>
                  </a:cubicBezTo>
                  <a:lnTo>
                    <a:pt x="8026" y="6895"/>
                  </a:lnTo>
                  <a:lnTo>
                    <a:pt x="9978" y="6895"/>
                  </a:lnTo>
                  <a:cubicBezTo>
                    <a:pt x="10431" y="6895"/>
                    <a:pt x="10800" y="6526"/>
                    <a:pt x="10800" y="6085"/>
                  </a:cubicBezTo>
                  <a:lnTo>
                    <a:pt x="10800" y="822"/>
                  </a:lnTo>
                  <a:cubicBezTo>
                    <a:pt x="10800" y="370"/>
                    <a:pt x="10431" y="1"/>
                    <a:pt x="9978" y="1"/>
                  </a:cubicBezTo>
                  <a:lnTo>
                    <a:pt x="810" y="1"/>
                  </a:lnTo>
                  <a:cubicBezTo>
                    <a:pt x="370" y="1"/>
                    <a:pt x="1" y="370"/>
                    <a:pt x="1" y="822"/>
                  </a:cubicBezTo>
                  <a:lnTo>
                    <a:pt x="1" y="6085"/>
                  </a:lnTo>
                  <a:cubicBezTo>
                    <a:pt x="1" y="6526"/>
                    <a:pt x="370" y="6895"/>
                    <a:pt x="822" y="6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37;p28">
              <a:extLst>
                <a:ext uri="{FF2B5EF4-FFF2-40B4-BE49-F238E27FC236}">
                  <a16:creationId xmlns:a16="http://schemas.microsoft.com/office/drawing/2014/main" id="{B22F3AC3-DD67-696D-D9B6-92555423AC19}"/>
                </a:ext>
              </a:extLst>
            </p:cNvPr>
            <p:cNvSpPr/>
            <p:nvPr/>
          </p:nvSpPr>
          <p:spPr>
            <a:xfrm>
              <a:off x="2492786" y="2674527"/>
              <a:ext cx="872755" cy="557191"/>
            </a:xfrm>
            <a:custGeom>
              <a:avLst/>
              <a:gdLst/>
              <a:ahLst/>
              <a:cxnLst/>
              <a:rect l="l" t="t" r="r" b="b"/>
              <a:pathLst>
                <a:path w="10800" h="6895" extrusionOk="0">
                  <a:moveTo>
                    <a:pt x="822" y="6895"/>
                  </a:moveTo>
                  <a:lnTo>
                    <a:pt x="2774" y="6895"/>
                  </a:lnTo>
                  <a:lnTo>
                    <a:pt x="2774" y="4859"/>
                  </a:lnTo>
                  <a:cubicBezTo>
                    <a:pt x="2774" y="3406"/>
                    <a:pt x="3953" y="2227"/>
                    <a:pt x="5394" y="2227"/>
                  </a:cubicBezTo>
                  <a:lnTo>
                    <a:pt x="5394" y="2227"/>
                  </a:lnTo>
                  <a:cubicBezTo>
                    <a:pt x="6846" y="2227"/>
                    <a:pt x="8025" y="3406"/>
                    <a:pt x="8025" y="4859"/>
                  </a:cubicBezTo>
                  <a:lnTo>
                    <a:pt x="8025" y="6895"/>
                  </a:lnTo>
                  <a:lnTo>
                    <a:pt x="9978" y="6895"/>
                  </a:lnTo>
                  <a:cubicBezTo>
                    <a:pt x="10430" y="6895"/>
                    <a:pt x="10799" y="6526"/>
                    <a:pt x="10799" y="6085"/>
                  </a:cubicBezTo>
                  <a:lnTo>
                    <a:pt x="10799" y="822"/>
                  </a:lnTo>
                  <a:cubicBezTo>
                    <a:pt x="10799" y="370"/>
                    <a:pt x="10430" y="1"/>
                    <a:pt x="9978" y="1"/>
                  </a:cubicBezTo>
                  <a:lnTo>
                    <a:pt x="822" y="1"/>
                  </a:lnTo>
                  <a:cubicBezTo>
                    <a:pt x="369" y="1"/>
                    <a:pt x="0" y="370"/>
                    <a:pt x="0" y="822"/>
                  </a:cubicBezTo>
                  <a:lnTo>
                    <a:pt x="0" y="6085"/>
                  </a:lnTo>
                  <a:cubicBezTo>
                    <a:pt x="0" y="6526"/>
                    <a:pt x="369" y="6895"/>
                    <a:pt x="822" y="6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4;p28">
              <a:extLst>
                <a:ext uri="{FF2B5EF4-FFF2-40B4-BE49-F238E27FC236}">
                  <a16:creationId xmlns:a16="http://schemas.microsoft.com/office/drawing/2014/main" id="{7675C48D-7CBE-EEC3-5EE3-4A5D1C6183BE}"/>
                </a:ext>
              </a:extLst>
            </p:cNvPr>
            <p:cNvSpPr/>
            <p:nvPr/>
          </p:nvSpPr>
          <p:spPr>
            <a:xfrm>
              <a:off x="2536990" y="2725518"/>
              <a:ext cx="103034" cy="236776"/>
            </a:xfrm>
            <a:custGeom>
              <a:avLst/>
              <a:gdLst/>
              <a:ahLst/>
              <a:cxnLst/>
              <a:rect l="l" t="t" r="r" b="b"/>
              <a:pathLst>
                <a:path w="1275" h="2930" extrusionOk="0">
                  <a:moveTo>
                    <a:pt x="632" y="1"/>
                  </a:moveTo>
                  <a:lnTo>
                    <a:pt x="632" y="1"/>
                  </a:lnTo>
                  <a:cubicBezTo>
                    <a:pt x="989" y="1"/>
                    <a:pt x="1275" y="299"/>
                    <a:pt x="1275" y="644"/>
                  </a:cubicBezTo>
                  <a:lnTo>
                    <a:pt x="1275" y="2287"/>
                  </a:lnTo>
                  <a:cubicBezTo>
                    <a:pt x="1275" y="2644"/>
                    <a:pt x="989" y="2930"/>
                    <a:pt x="632" y="2930"/>
                  </a:cubicBezTo>
                  <a:lnTo>
                    <a:pt x="632" y="2930"/>
                  </a:lnTo>
                  <a:cubicBezTo>
                    <a:pt x="287" y="2930"/>
                    <a:pt x="1" y="2644"/>
                    <a:pt x="1" y="2287"/>
                  </a:cubicBezTo>
                  <a:lnTo>
                    <a:pt x="1" y="644"/>
                  </a:lnTo>
                  <a:cubicBezTo>
                    <a:pt x="1" y="299"/>
                    <a:pt x="287" y="1"/>
                    <a:pt x="632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45;p28">
              <a:extLst>
                <a:ext uri="{FF2B5EF4-FFF2-40B4-BE49-F238E27FC236}">
                  <a16:creationId xmlns:a16="http://schemas.microsoft.com/office/drawing/2014/main" id="{CFC2317D-C632-654D-AF65-22D19EAD955F}"/>
                </a:ext>
              </a:extLst>
            </p:cNvPr>
            <p:cNvSpPr/>
            <p:nvPr/>
          </p:nvSpPr>
          <p:spPr>
            <a:xfrm>
              <a:off x="2536990" y="2999788"/>
              <a:ext cx="103034" cy="107801"/>
            </a:xfrm>
            <a:custGeom>
              <a:avLst/>
              <a:gdLst/>
              <a:ahLst/>
              <a:cxnLst/>
              <a:rect l="l" t="t" r="r" b="b"/>
              <a:pathLst>
                <a:path w="1275" h="1334" extrusionOk="0">
                  <a:moveTo>
                    <a:pt x="632" y="0"/>
                  </a:moveTo>
                  <a:lnTo>
                    <a:pt x="632" y="0"/>
                  </a:lnTo>
                  <a:cubicBezTo>
                    <a:pt x="989" y="0"/>
                    <a:pt x="1275" y="286"/>
                    <a:pt x="1275" y="643"/>
                  </a:cubicBezTo>
                  <a:lnTo>
                    <a:pt x="1275" y="703"/>
                  </a:lnTo>
                  <a:cubicBezTo>
                    <a:pt x="1275" y="1048"/>
                    <a:pt x="989" y="1334"/>
                    <a:pt x="632" y="1334"/>
                  </a:cubicBezTo>
                  <a:lnTo>
                    <a:pt x="632" y="1334"/>
                  </a:lnTo>
                  <a:cubicBezTo>
                    <a:pt x="287" y="1334"/>
                    <a:pt x="1" y="1048"/>
                    <a:pt x="1" y="703"/>
                  </a:cubicBezTo>
                  <a:lnTo>
                    <a:pt x="1" y="643"/>
                  </a:lnTo>
                  <a:cubicBezTo>
                    <a:pt x="1" y="286"/>
                    <a:pt x="287" y="0"/>
                    <a:pt x="632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D5E5B2-806D-663A-348D-43E28EF2A049}"/>
              </a:ext>
            </a:extLst>
          </p:cNvPr>
          <p:cNvGrpSpPr/>
          <p:nvPr/>
        </p:nvGrpSpPr>
        <p:grpSpPr>
          <a:xfrm>
            <a:off x="7001457" y="4072257"/>
            <a:ext cx="1452901" cy="677436"/>
            <a:chOff x="2386578" y="3298061"/>
            <a:chExt cx="1452901" cy="67743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Google Shape;440;p28">
              <a:extLst>
                <a:ext uri="{FF2B5EF4-FFF2-40B4-BE49-F238E27FC236}">
                  <a16:creationId xmlns:a16="http://schemas.microsoft.com/office/drawing/2014/main" id="{5F891890-6223-5B0F-5628-8D92D21F1550}"/>
                </a:ext>
              </a:extLst>
            </p:cNvPr>
            <p:cNvSpPr/>
            <p:nvPr/>
          </p:nvSpPr>
          <p:spPr>
            <a:xfrm>
              <a:off x="2569377" y="3298061"/>
              <a:ext cx="1270102" cy="677436"/>
            </a:xfrm>
            <a:custGeom>
              <a:avLst/>
              <a:gdLst/>
              <a:ahLst/>
              <a:cxnLst/>
              <a:rect l="l" t="t" r="r" b="b"/>
              <a:pathLst>
                <a:path w="15717" h="8383" extrusionOk="0">
                  <a:moveTo>
                    <a:pt x="989" y="8382"/>
                  </a:moveTo>
                  <a:lnTo>
                    <a:pt x="4668" y="8382"/>
                  </a:lnTo>
                  <a:lnTo>
                    <a:pt x="4668" y="5894"/>
                  </a:lnTo>
                  <a:cubicBezTo>
                    <a:pt x="4668" y="4144"/>
                    <a:pt x="6097" y="2715"/>
                    <a:pt x="7859" y="2715"/>
                  </a:cubicBezTo>
                  <a:lnTo>
                    <a:pt x="7859" y="2715"/>
                  </a:lnTo>
                  <a:cubicBezTo>
                    <a:pt x="9609" y="2715"/>
                    <a:pt x="11038" y="4144"/>
                    <a:pt x="11038" y="5894"/>
                  </a:cubicBezTo>
                  <a:lnTo>
                    <a:pt x="11038" y="8382"/>
                  </a:lnTo>
                  <a:lnTo>
                    <a:pt x="14717" y="8382"/>
                  </a:lnTo>
                  <a:cubicBezTo>
                    <a:pt x="15265" y="8382"/>
                    <a:pt x="15717" y="7930"/>
                    <a:pt x="15717" y="7394"/>
                  </a:cubicBezTo>
                  <a:lnTo>
                    <a:pt x="15717" y="1001"/>
                  </a:lnTo>
                  <a:cubicBezTo>
                    <a:pt x="15717" y="453"/>
                    <a:pt x="15265" y="1"/>
                    <a:pt x="14717" y="1"/>
                  </a:cubicBezTo>
                  <a:lnTo>
                    <a:pt x="989" y="1"/>
                  </a:lnTo>
                  <a:cubicBezTo>
                    <a:pt x="441" y="1"/>
                    <a:pt x="1" y="453"/>
                    <a:pt x="1" y="1001"/>
                  </a:cubicBezTo>
                  <a:lnTo>
                    <a:pt x="1" y="7394"/>
                  </a:lnTo>
                  <a:cubicBezTo>
                    <a:pt x="1" y="7930"/>
                    <a:pt x="441" y="8382"/>
                    <a:pt x="989" y="8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1;p28">
              <a:extLst>
                <a:ext uri="{FF2B5EF4-FFF2-40B4-BE49-F238E27FC236}">
                  <a16:creationId xmlns:a16="http://schemas.microsoft.com/office/drawing/2014/main" id="{20AD1510-ED4B-6E73-79F7-A3D01CCC289E}"/>
                </a:ext>
              </a:extLst>
            </p:cNvPr>
            <p:cNvSpPr/>
            <p:nvPr/>
          </p:nvSpPr>
          <p:spPr>
            <a:xfrm>
              <a:off x="2386578" y="3298061"/>
              <a:ext cx="1270102" cy="677436"/>
            </a:xfrm>
            <a:custGeom>
              <a:avLst/>
              <a:gdLst/>
              <a:ahLst/>
              <a:cxnLst/>
              <a:rect l="l" t="t" r="r" b="b"/>
              <a:pathLst>
                <a:path w="15717" h="8383" extrusionOk="0">
                  <a:moveTo>
                    <a:pt x="1001" y="8382"/>
                  </a:moveTo>
                  <a:lnTo>
                    <a:pt x="4680" y="8382"/>
                  </a:lnTo>
                  <a:lnTo>
                    <a:pt x="4680" y="5894"/>
                  </a:lnTo>
                  <a:cubicBezTo>
                    <a:pt x="4680" y="4144"/>
                    <a:pt x="6108" y="2715"/>
                    <a:pt x="7859" y="2715"/>
                  </a:cubicBezTo>
                  <a:lnTo>
                    <a:pt x="7859" y="2715"/>
                  </a:lnTo>
                  <a:cubicBezTo>
                    <a:pt x="9621" y="2715"/>
                    <a:pt x="11050" y="4144"/>
                    <a:pt x="11050" y="5894"/>
                  </a:cubicBezTo>
                  <a:lnTo>
                    <a:pt x="11050" y="8382"/>
                  </a:lnTo>
                  <a:lnTo>
                    <a:pt x="14729" y="8382"/>
                  </a:lnTo>
                  <a:cubicBezTo>
                    <a:pt x="15276" y="8382"/>
                    <a:pt x="15717" y="7930"/>
                    <a:pt x="15717" y="7394"/>
                  </a:cubicBezTo>
                  <a:lnTo>
                    <a:pt x="15717" y="1001"/>
                  </a:lnTo>
                  <a:cubicBezTo>
                    <a:pt x="15717" y="453"/>
                    <a:pt x="15276" y="1"/>
                    <a:pt x="14729" y="1"/>
                  </a:cubicBezTo>
                  <a:lnTo>
                    <a:pt x="1001" y="1"/>
                  </a:lnTo>
                  <a:cubicBezTo>
                    <a:pt x="453" y="1"/>
                    <a:pt x="1" y="453"/>
                    <a:pt x="1" y="1001"/>
                  </a:cubicBezTo>
                  <a:lnTo>
                    <a:pt x="1" y="7394"/>
                  </a:lnTo>
                  <a:cubicBezTo>
                    <a:pt x="1" y="7930"/>
                    <a:pt x="453" y="8382"/>
                    <a:pt x="1001" y="8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6;p28">
              <a:extLst>
                <a:ext uri="{FF2B5EF4-FFF2-40B4-BE49-F238E27FC236}">
                  <a16:creationId xmlns:a16="http://schemas.microsoft.com/office/drawing/2014/main" id="{887EEAA9-F203-9139-0B06-64DAE3DEB97F}"/>
                </a:ext>
              </a:extLst>
            </p:cNvPr>
            <p:cNvSpPr/>
            <p:nvPr/>
          </p:nvSpPr>
          <p:spPr>
            <a:xfrm>
              <a:off x="2459709" y="3382750"/>
              <a:ext cx="103034" cy="235805"/>
            </a:xfrm>
            <a:custGeom>
              <a:avLst/>
              <a:gdLst/>
              <a:ahLst/>
              <a:cxnLst/>
              <a:rect l="l" t="t" r="r" b="b"/>
              <a:pathLst>
                <a:path w="1275" h="2918" extrusionOk="0">
                  <a:moveTo>
                    <a:pt x="631" y="0"/>
                  </a:moveTo>
                  <a:lnTo>
                    <a:pt x="631" y="0"/>
                  </a:lnTo>
                  <a:cubicBezTo>
                    <a:pt x="977" y="0"/>
                    <a:pt x="1274" y="286"/>
                    <a:pt x="1274" y="631"/>
                  </a:cubicBezTo>
                  <a:lnTo>
                    <a:pt x="1274" y="2286"/>
                  </a:lnTo>
                  <a:cubicBezTo>
                    <a:pt x="1274" y="2632"/>
                    <a:pt x="989" y="2917"/>
                    <a:pt x="631" y="2917"/>
                  </a:cubicBezTo>
                  <a:lnTo>
                    <a:pt x="631" y="2917"/>
                  </a:lnTo>
                  <a:cubicBezTo>
                    <a:pt x="286" y="2917"/>
                    <a:pt x="0" y="2632"/>
                    <a:pt x="0" y="2286"/>
                  </a:cubicBezTo>
                  <a:lnTo>
                    <a:pt x="0" y="631"/>
                  </a:lnTo>
                  <a:cubicBezTo>
                    <a:pt x="0" y="286"/>
                    <a:pt x="286" y="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7;p28">
              <a:extLst>
                <a:ext uri="{FF2B5EF4-FFF2-40B4-BE49-F238E27FC236}">
                  <a16:creationId xmlns:a16="http://schemas.microsoft.com/office/drawing/2014/main" id="{E4A95010-C6AC-24B9-52F0-D34F0F1F721B}"/>
                </a:ext>
              </a:extLst>
            </p:cNvPr>
            <p:cNvSpPr/>
            <p:nvPr/>
          </p:nvSpPr>
          <p:spPr>
            <a:xfrm>
              <a:off x="2459709" y="3655968"/>
              <a:ext cx="103034" cy="107882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74" y="286"/>
                    <a:pt x="1274" y="644"/>
                  </a:cubicBezTo>
                  <a:lnTo>
                    <a:pt x="1274" y="703"/>
                  </a:lnTo>
                  <a:cubicBezTo>
                    <a:pt x="1274" y="1048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48"/>
                    <a:pt x="0" y="703"/>
                  </a:cubicBezTo>
                  <a:lnTo>
                    <a:pt x="0" y="644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4A9FD-9ACE-D65D-948D-2F0277BA9E4F}"/>
              </a:ext>
            </a:extLst>
          </p:cNvPr>
          <p:cNvGrpSpPr/>
          <p:nvPr/>
        </p:nvGrpSpPr>
        <p:grpSpPr>
          <a:xfrm rot="1167237">
            <a:off x="7146781" y="1260165"/>
            <a:ext cx="713232" cy="817720"/>
            <a:chOff x="7267361" y="1122744"/>
            <a:chExt cx="713232" cy="10289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5B6FC3-59DB-1CEC-2A19-2495B1A4E544}"/>
                </a:ext>
              </a:extLst>
            </p:cNvPr>
            <p:cNvGrpSpPr/>
            <p:nvPr/>
          </p:nvGrpSpPr>
          <p:grpSpPr>
            <a:xfrm>
              <a:off x="7267361" y="1122744"/>
              <a:ext cx="713232" cy="1028916"/>
              <a:chOff x="8058912" y="2202688"/>
              <a:chExt cx="713232" cy="503936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D75D947-9452-9628-51BA-3E81FB26499B}"/>
                  </a:ext>
                </a:extLst>
              </p:cNvPr>
              <p:cNvSpPr/>
              <p:nvPr/>
            </p:nvSpPr>
            <p:spPr>
              <a:xfrm>
                <a:off x="8071104" y="2202688"/>
                <a:ext cx="701040" cy="503936"/>
              </a:xfrm>
              <a:prstGeom prst="roundRect">
                <a:avLst/>
              </a:prstGeom>
              <a:solidFill>
                <a:srgbClr val="368E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53972EF-C671-6E57-2096-1BA17F5960AE}"/>
                  </a:ext>
                </a:extLst>
              </p:cNvPr>
              <p:cNvSpPr/>
              <p:nvPr/>
            </p:nvSpPr>
            <p:spPr>
              <a:xfrm>
                <a:off x="8058912" y="2202688"/>
                <a:ext cx="566928" cy="503936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Google Shape;442;p28">
              <a:extLst>
                <a:ext uri="{FF2B5EF4-FFF2-40B4-BE49-F238E27FC236}">
                  <a16:creationId xmlns:a16="http://schemas.microsoft.com/office/drawing/2014/main" id="{E244832C-A573-1F39-0783-060C4DAD308D}"/>
                </a:ext>
              </a:extLst>
            </p:cNvPr>
            <p:cNvSpPr/>
            <p:nvPr/>
          </p:nvSpPr>
          <p:spPr>
            <a:xfrm>
              <a:off x="7339125" y="1285561"/>
              <a:ext cx="87630" cy="304469"/>
            </a:xfrm>
            <a:custGeom>
              <a:avLst/>
              <a:gdLst/>
              <a:ahLst/>
              <a:cxnLst/>
              <a:rect l="l" t="t" r="r" b="b"/>
              <a:pathLst>
                <a:path w="1275" h="3477" extrusionOk="0">
                  <a:moveTo>
                    <a:pt x="644" y="0"/>
                  </a:moveTo>
                  <a:lnTo>
                    <a:pt x="644" y="0"/>
                  </a:lnTo>
                  <a:cubicBezTo>
                    <a:pt x="989" y="0"/>
                    <a:pt x="1275" y="286"/>
                    <a:pt x="1275" y="631"/>
                  </a:cubicBezTo>
                  <a:lnTo>
                    <a:pt x="1275" y="2834"/>
                  </a:lnTo>
                  <a:cubicBezTo>
                    <a:pt x="1275" y="3191"/>
                    <a:pt x="989" y="3477"/>
                    <a:pt x="644" y="3477"/>
                  </a:cubicBezTo>
                  <a:lnTo>
                    <a:pt x="644" y="3477"/>
                  </a:lnTo>
                  <a:cubicBezTo>
                    <a:pt x="286" y="3477"/>
                    <a:pt x="1" y="3191"/>
                    <a:pt x="1" y="2834"/>
                  </a:cubicBezTo>
                  <a:lnTo>
                    <a:pt x="1" y="631"/>
                  </a:lnTo>
                  <a:cubicBezTo>
                    <a:pt x="1" y="286"/>
                    <a:pt x="286" y="0"/>
                    <a:pt x="644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595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C363EBD8-6B4B-1288-1383-C63476F0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9F59394-66D6-F3BB-A93C-F15245285547}"/>
              </a:ext>
            </a:extLst>
          </p:cNvPr>
          <p:cNvSpPr/>
          <p:nvPr/>
        </p:nvSpPr>
        <p:spPr>
          <a:xfrm>
            <a:off x="1813302" y="730063"/>
            <a:ext cx="7028481" cy="3640459"/>
          </a:xfrm>
          <a:custGeom>
            <a:avLst/>
            <a:gdLst>
              <a:gd name="csX0" fmla="*/ 2131017 w 5969108"/>
              <a:gd name="csY0" fmla="*/ 60351 h 3826507"/>
              <a:gd name="csX1" fmla="*/ 3316638 w 5969108"/>
              <a:gd name="csY1" fmla="*/ 21605 h 3826507"/>
              <a:gd name="csX2" fmla="*/ 4525505 w 5969108"/>
              <a:gd name="csY2" fmla="*/ 354819 h 3826507"/>
              <a:gd name="csX3" fmla="*/ 5432156 w 5969108"/>
              <a:gd name="csY3" fmla="*/ 1145232 h 3826507"/>
              <a:gd name="csX4" fmla="*/ 5858360 w 5969108"/>
              <a:gd name="csY4" fmla="*/ 1827158 h 3826507"/>
              <a:gd name="csX5" fmla="*/ 5966848 w 5969108"/>
              <a:gd name="csY5" fmla="*/ 2431592 h 3826507"/>
              <a:gd name="csX6" fmla="*/ 5912604 w 5969108"/>
              <a:gd name="csY6" fmla="*/ 3113517 h 3826507"/>
              <a:gd name="csX7" fmla="*/ 5695627 w 5969108"/>
              <a:gd name="csY7" fmla="*/ 3679205 h 3826507"/>
              <a:gd name="csX8" fmla="*/ 5153187 w 5969108"/>
              <a:gd name="csY8" fmla="*/ 3795442 h 3826507"/>
              <a:gd name="csX9" fmla="*/ 4804475 w 5969108"/>
              <a:gd name="csY9" fmla="*/ 3547470 h 3826507"/>
              <a:gd name="csX10" fmla="*/ 4750231 w 5969108"/>
              <a:gd name="csY10" fmla="*/ 3105768 h 3826507"/>
              <a:gd name="csX11" fmla="*/ 4936210 w 5969108"/>
              <a:gd name="csY11" fmla="*/ 2873293 h 3826507"/>
              <a:gd name="csX12" fmla="*/ 5191933 w 5969108"/>
              <a:gd name="csY12" fmla="*/ 2881042 h 3826507"/>
              <a:gd name="csX13" fmla="*/ 5323668 w 5969108"/>
              <a:gd name="csY13" fmla="*/ 3175510 h 3826507"/>
              <a:gd name="csX14" fmla="*/ 5122190 w 5969108"/>
              <a:gd name="csY14" fmla="*/ 3547470 h 3826507"/>
              <a:gd name="csX15" fmla="*/ 4579749 w 5969108"/>
              <a:gd name="csY15" fmla="*/ 3756697 h 3826507"/>
              <a:gd name="csX16" fmla="*/ 3742841 w 5969108"/>
              <a:gd name="csY16" fmla="*/ 3826439 h 3826507"/>
              <a:gd name="csX17" fmla="*/ 1890794 w 5969108"/>
              <a:gd name="csY17" fmla="*/ 3764446 h 3826507"/>
              <a:gd name="csX18" fmla="*/ 736170 w 5969108"/>
              <a:gd name="csY18" fmla="*/ 3547470 h 3826507"/>
              <a:gd name="csX19" fmla="*/ 0 w 5969108"/>
              <a:gd name="csY19" fmla="*/ 3307246 h 38265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5969108" h="3826507">
                <a:moveTo>
                  <a:pt x="2131017" y="60351"/>
                </a:moveTo>
                <a:cubicBezTo>
                  <a:pt x="2524287" y="16439"/>
                  <a:pt x="2917557" y="-27473"/>
                  <a:pt x="3316638" y="21605"/>
                </a:cubicBezTo>
                <a:cubicBezTo>
                  <a:pt x="3715719" y="70683"/>
                  <a:pt x="4172919" y="167548"/>
                  <a:pt x="4525505" y="354819"/>
                </a:cubicBezTo>
                <a:cubicBezTo>
                  <a:pt x="4878091" y="542090"/>
                  <a:pt x="5210014" y="899842"/>
                  <a:pt x="5432156" y="1145232"/>
                </a:cubicBezTo>
                <a:cubicBezTo>
                  <a:pt x="5654299" y="1390622"/>
                  <a:pt x="5769245" y="1612765"/>
                  <a:pt x="5858360" y="1827158"/>
                </a:cubicBezTo>
                <a:cubicBezTo>
                  <a:pt x="5947475" y="2041551"/>
                  <a:pt x="5957807" y="2217199"/>
                  <a:pt x="5966848" y="2431592"/>
                </a:cubicBezTo>
                <a:cubicBezTo>
                  <a:pt x="5975889" y="2645985"/>
                  <a:pt x="5957808" y="2905582"/>
                  <a:pt x="5912604" y="3113517"/>
                </a:cubicBezTo>
                <a:cubicBezTo>
                  <a:pt x="5867401" y="3321453"/>
                  <a:pt x="5822197" y="3565551"/>
                  <a:pt x="5695627" y="3679205"/>
                </a:cubicBezTo>
                <a:cubicBezTo>
                  <a:pt x="5569057" y="3792859"/>
                  <a:pt x="5301712" y="3817398"/>
                  <a:pt x="5153187" y="3795442"/>
                </a:cubicBezTo>
                <a:cubicBezTo>
                  <a:pt x="5004662" y="3773486"/>
                  <a:pt x="4871634" y="3662416"/>
                  <a:pt x="4804475" y="3547470"/>
                </a:cubicBezTo>
                <a:cubicBezTo>
                  <a:pt x="4737316" y="3432524"/>
                  <a:pt x="4728275" y="3218131"/>
                  <a:pt x="4750231" y="3105768"/>
                </a:cubicBezTo>
                <a:cubicBezTo>
                  <a:pt x="4772187" y="2993405"/>
                  <a:pt x="4862593" y="2910747"/>
                  <a:pt x="4936210" y="2873293"/>
                </a:cubicBezTo>
                <a:cubicBezTo>
                  <a:pt x="5009827" y="2835839"/>
                  <a:pt x="5127357" y="2830673"/>
                  <a:pt x="5191933" y="2881042"/>
                </a:cubicBezTo>
                <a:cubicBezTo>
                  <a:pt x="5256509" y="2931411"/>
                  <a:pt x="5335292" y="3064439"/>
                  <a:pt x="5323668" y="3175510"/>
                </a:cubicBezTo>
                <a:cubicBezTo>
                  <a:pt x="5312044" y="3286581"/>
                  <a:pt x="5246176" y="3450606"/>
                  <a:pt x="5122190" y="3547470"/>
                </a:cubicBezTo>
                <a:cubicBezTo>
                  <a:pt x="4998204" y="3644334"/>
                  <a:pt x="4809640" y="3710202"/>
                  <a:pt x="4579749" y="3756697"/>
                </a:cubicBezTo>
                <a:cubicBezTo>
                  <a:pt x="4349858" y="3803192"/>
                  <a:pt x="4191000" y="3825148"/>
                  <a:pt x="3742841" y="3826439"/>
                </a:cubicBezTo>
                <a:cubicBezTo>
                  <a:pt x="3294682" y="3827730"/>
                  <a:pt x="2391906" y="3810941"/>
                  <a:pt x="1890794" y="3764446"/>
                </a:cubicBezTo>
                <a:cubicBezTo>
                  <a:pt x="1389682" y="3717951"/>
                  <a:pt x="1051302" y="3623670"/>
                  <a:pt x="736170" y="3547470"/>
                </a:cubicBezTo>
                <a:cubicBezTo>
                  <a:pt x="421038" y="3471270"/>
                  <a:pt x="0" y="3307246"/>
                  <a:pt x="0" y="3307246"/>
                </a:cubicBezTo>
              </a:path>
            </a:pathLst>
          </a:custGeom>
          <a:noFill/>
          <a:ln>
            <a:solidFill>
              <a:srgbClr val="9B9B9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1CFB5640-B055-8F7C-D011-86A4C7705D87}"/>
              </a:ext>
            </a:extLst>
          </p:cNvPr>
          <p:cNvSpPr/>
          <p:nvPr/>
        </p:nvSpPr>
        <p:spPr>
          <a:xfrm flipH="1">
            <a:off x="1336384" y="3122907"/>
            <a:ext cx="1703774" cy="17435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2919;p64">
            <a:extLst>
              <a:ext uri="{FF2B5EF4-FFF2-40B4-BE49-F238E27FC236}">
                <a16:creationId xmlns:a16="http://schemas.microsoft.com/office/drawing/2014/main" id="{8A834A2A-A950-D4B7-06AA-C41B7C047B08}"/>
              </a:ext>
            </a:extLst>
          </p:cNvPr>
          <p:cNvGrpSpPr/>
          <p:nvPr/>
        </p:nvGrpSpPr>
        <p:grpSpPr>
          <a:xfrm rot="21073577">
            <a:off x="2391862" y="2929886"/>
            <a:ext cx="720520" cy="658896"/>
            <a:chOff x="1310049" y="2891421"/>
            <a:chExt cx="384749" cy="366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12920;p64">
              <a:extLst>
                <a:ext uri="{FF2B5EF4-FFF2-40B4-BE49-F238E27FC236}">
                  <a16:creationId xmlns:a16="http://schemas.microsoft.com/office/drawing/2014/main" id="{FBC1A1E2-BF15-7AF0-19B9-9402F68FDC5B}"/>
                </a:ext>
              </a:extLst>
            </p:cNvPr>
            <p:cNvSpPr/>
            <p:nvPr/>
          </p:nvSpPr>
          <p:spPr>
            <a:xfrm>
              <a:off x="1310049" y="2891421"/>
              <a:ext cx="384749" cy="366613"/>
            </a:xfrm>
            <a:custGeom>
              <a:avLst/>
              <a:gdLst/>
              <a:ahLst/>
              <a:cxnLst/>
              <a:rect l="l" t="t" r="r" b="b"/>
              <a:pathLst>
                <a:path w="14723" h="14029" extrusionOk="0">
                  <a:moveTo>
                    <a:pt x="2761" y="5861"/>
                  </a:moveTo>
                  <a:cubicBezTo>
                    <a:pt x="2829" y="5861"/>
                    <a:pt x="2897" y="5886"/>
                    <a:pt x="2952" y="5942"/>
                  </a:cubicBezTo>
                  <a:lnTo>
                    <a:pt x="8126" y="11105"/>
                  </a:lnTo>
                  <a:cubicBezTo>
                    <a:pt x="8309" y="11288"/>
                    <a:pt x="8184" y="11586"/>
                    <a:pt x="7924" y="11596"/>
                  </a:cubicBezTo>
                  <a:lnTo>
                    <a:pt x="2760" y="11596"/>
                  </a:lnTo>
                  <a:cubicBezTo>
                    <a:pt x="2606" y="11596"/>
                    <a:pt x="2472" y="11461"/>
                    <a:pt x="2472" y="11307"/>
                  </a:cubicBezTo>
                  <a:lnTo>
                    <a:pt x="2472" y="6144"/>
                  </a:lnTo>
                  <a:cubicBezTo>
                    <a:pt x="2478" y="5974"/>
                    <a:pt x="2618" y="5861"/>
                    <a:pt x="2761" y="5861"/>
                  </a:cubicBezTo>
                  <a:close/>
                  <a:moveTo>
                    <a:pt x="512" y="1"/>
                  </a:moveTo>
                  <a:cubicBezTo>
                    <a:pt x="245" y="1"/>
                    <a:pt x="0" y="217"/>
                    <a:pt x="0" y="509"/>
                  </a:cubicBezTo>
                  <a:lnTo>
                    <a:pt x="0" y="13509"/>
                  </a:lnTo>
                  <a:cubicBezTo>
                    <a:pt x="0" y="13798"/>
                    <a:pt x="231" y="14029"/>
                    <a:pt x="520" y="14029"/>
                  </a:cubicBezTo>
                  <a:lnTo>
                    <a:pt x="13511" y="14029"/>
                  </a:lnTo>
                  <a:cubicBezTo>
                    <a:pt x="13905" y="14029"/>
                    <a:pt x="14155" y="13596"/>
                    <a:pt x="13953" y="13250"/>
                  </a:cubicBezTo>
                  <a:cubicBezTo>
                    <a:pt x="13905" y="13163"/>
                    <a:pt x="14722" y="13990"/>
                    <a:pt x="875" y="153"/>
                  </a:cubicBezTo>
                  <a:cubicBezTo>
                    <a:pt x="837" y="114"/>
                    <a:pt x="798" y="76"/>
                    <a:pt x="741" y="57"/>
                  </a:cubicBezTo>
                  <a:cubicBezTo>
                    <a:pt x="666" y="18"/>
                    <a:pt x="588" y="1"/>
                    <a:pt x="512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21;p64">
              <a:extLst>
                <a:ext uri="{FF2B5EF4-FFF2-40B4-BE49-F238E27FC236}">
                  <a16:creationId xmlns:a16="http://schemas.microsoft.com/office/drawing/2014/main" id="{7CDF1457-1BB7-D8FA-4485-A6982EB75FE3}"/>
                </a:ext>
              </a:extLst>
            </p:cNvPr>
            <p:cNvSpPr/>
            <p:nvPr/>
          </p:nvSpPr>
          <p:spPr>
            <a:xfrm>
              <a:off x="1342218" y="2904697"/>
              <a:ext cx="324932" cy="324696"/>
            </a:xfrm>
            <a:custGeom>
              <a:avLst/>
              <a:gdLst/>
              <a:ahLst/>
              <a:cxnLst/>
              <a:rect l="l" t="t" r="r" b="b"/>
              <a:pathLst>
                <a:path w="12434" h="12425" extrusionOk="0">
                  <a:moveTo>
                    <a:pt x="1530" y="5353"/>
                  </a:moveTo>
                  <a:cubicBezTo>
                    <a:pt x="1598" y="5353"/>
                    <a:pt x="1666" y="5378"/>
                    <a:pt x="1721" y="5434"/>
                  </a:cubicBezTo>
                  <a:lnTo>
                    <a:pt x="6895" y="10597"/>
                  </a:lnTo>
                  <a:cubicBezTo>
                    <a:pt x="7068" y="10780"/>
                    <a:pt x="6953" y="11078"/>
                    <a:pt x="6693" y="11088"/>
                  </a:cubicBezTo>
                  <a:lnTo>
                    <a:pt x="1529" y="11088"/>
                  </a:lnTo>
                  <a:cubicBezTo>
                    <a:pt x="1375" y="11088"/>
                    <a:pt x="1241" y="10953"/>
                    <a:pt x="1241" y="10799"/>
                  </a:cubicBezTo>
                  <a:lnTo>
                    <a:pt x="1241" y="5636"/>
                  </a:lnTo>
                  <a:cubicBezTo>
                    <a:pt x="1247" y="5466"/>
                    <a:pt x="1387" y="5353"/>
                    <a:pt x="1530" y="5353"/>
                  </a:cubicBezTo>
                  <a:close/>
                  <a:moveTo>
                    <a:pt x="0" y="1"/>
                  </a:moveTo>
                  <a:lnTo>
                    <a:pt x="0" y="11915"/>
                  </a:lnTo>
                  <a:cubicBezTo>
                    <a:pt x="0" y="12203"/>
                    <a:pt x="231" y="12424"/>
                    <a:pt x="519" y="12424"/>
                  </a:cubicBezTo>
                  <a:lnTo>
                    <a:pt x="12434" y="12424"/>
                  </a:lnTo>
                  <a:lnTo>
                    <a:pt x="2337" y="2328"/>
                  </a:lnTo>
                  <a:lnTo>
                    <a:pt x="58" y="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22;p64">
              <a:extLst>
                <a:ext uri="{FF2B5EF4-FFF2-40B4-BE49-F238E27FC236}">
                  <a16:creationId xmlns:a16="http://schemas.microsoft.com/office/drawing/2014/main" id="{F224601A-C746-EA86-0CA1-9C2F7AFFC955}"/>
                </a:ext>
              </a:extLst>
            </p:cNvPr>
            <p:cNvSpPr/>
            <p:nvPr/>
          </p:nvSpPr>
          <p:spPr>
            <a:xfrm>
              <a:off x="1355546" y="2931848"/>
              <a:ext cx="22134" cy="19573"/>
            </a:xfrm>
            <a:custGeom>
              <a:avLst/>
              <a:gdLst/>
              <a:ahLst/>
              <a:cxnLst/>
              <a:rect l="l" t="t" r="r" b="b"/>
              <a:pathLst>
                <a:path w="847" h="749" extrusionOk="0">
                  <a:moveTo>
                    <a:pt x="538" y="0"/>
                  </a:moveTo>
                  <a:lnTo>
                    <a:pt x="163" y="385"/>
                  </a:lnTo>
                  <a:cubicBezTo>
                    <a:pt x="1" y="533"/>
                    <a:pt x="145" y="749"/>
                    <a:pt x="312" y="749"/>
                  </a:cubicBezTo>
                  <a:cubicBezTo>
                    <a:pt x="363" y="749"/>
                    <a:pt x="415" y="729"/>
                    <a:pt x="461" y="683"/>
                  </a:cubicBezTo>
                  <a:lnTo>
                    <a:pt x="846" y="308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23;p64">
              <a:extLst>
                <a:ext uri="{FF2B5EF4-FFF2-40B4-BE49-F238E27FC236}">
                  <a16:creationId xmlns:a16="http://schemas.microsoft.com/office/drawing/2014/main" id="{B9E2F13B-6E88-6B8F-9FB2-3C377C3BF994}"/>
                </a:ext>
              </a:extLst>
            </p:cNvPr>
            <p:cNvSpPr/>
            <p:nvPr/>
          </p:nvSpPr>
          <p:spPr>
            <a:xfrm>
              <a:off x="1372610" y="2957720"/>
              <a:ext cx="30680" cy="28667"/>
            </a:xfrm>
            <a:custGeom>
              <a:avLst/>
              <a:gdLst/>
              <a:ahLst/>
              <a:cxnLst/>
              <a:rect l="l" t="t" r="r" b="b"/>
              <a:pathLst>
                <a:path w="1174" h="1097" extrusionOk="0">
                  <a:moveTo>
                    <a:pt x="866" y="1"/>
                  </a:moveTo>
                  <a:lnTo>
                    <a:pt x="135" y="731"/>
                  </a:lnTo>
                  <a:cubicBezTo>
                    <a:pt x="1" y="866"/>
                    <a:pt x="97" y="1097"/>
                    <a:pt x="289" y="1097"/>
                  </a:cubicBezTo>
                  <a:cubicBezTo>
                    <a:pt x="433" y="1097"/>
                    <a:pt x="424" y="1029"/>
                    <a:pt x="1174" y="299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24;p64">
              <a:extLst>
                <a:ext uri="{FF2B5EF4-FFF2-40B4-BE49-F238E27FC236}">
                  <a16:creationId xmlns:a16="http://schemas.microsoft.com/office/drawing/2014/main" id="{2471E45D-6470-42F0-55F9-3E4B888FFF58}"/>
                </a:ext>
              </a:extLst>
            </p:cNvPr>
            <p:cNvSpPr/>
            <p:nvPr/>
          </p:nvSpPr>
          <p:spPr>
            <a:xfrm>
              <a:off x="1407001" y="2983356"/>
              <a:ext cx="21925" cy="19599"/>
            </a:xfrm>
            <a:custGeom>
              <a:avLst/>
              <a:gdLst/>
              <a:ahLst/>
              <a:cxnLst/>
              <a:rect l="l" t="t" r="r" b="b"/>
              <a:pathLst>
                <a:path w="839" h="750" extrusionOk="0">
                  <a:moveTo>
                    <a:pt x="541" y="0"/>
                  </a:moveTo>
                  <a:lnTo>
                    <a:pt x="156" y="375"/>
                  </a:lnTo>
                  <a:cubicBezTo>
                    <a:pt x="0" y="531"/>
                    <a:pt x="141" y="749"/>
                    <a:pt x="311" y="749"/>
                  </a:cubicBezTo>
                  <a:cubicBezTo>
                    <a:pt x="362" y="749"/>
                    <a:pt x="415" y="730"/>
                    <a:pt x="464" y="683"/>
                  </a:cubicBezTo>
                  <a:lnTo>
                    <a:pt x="839" y="308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25;p64">
              <a:extLst>
                <a:ext uri="{FF2B5EF4-FFF2-40B4-BE49-F238E27FC236}">
                  <a16:creationId xmlns:a16="http://schemas.microsoft.com/office/drawing/2014/main" id="{C269EEA1-DDE0-7F0D-19A9-028874EC6293}"/>
                </a:ext>
              </a:extLst>
            </p:cNvPr>
            <p:cNvSpPr/>
            <p:nvPr/>
          </p:nvSpPr>
          <p:spPr>
            <a:xfrm>
              <a:off x="1424379" y="3009227"/>
              <a:ext cx="30444" cy="28693"/>
            </a:xfrm>
            <a:custGeom>
              <a:avLst/>
              <a:gdLst/>
              <a:ahLst/>
              <a:cxnLst/>
              <a:rect l="l" t="t" r="r" b="b"/>
              <a:pathLst>
                <a:path w="1165" h="1098" extrusionOk="0">
                  <a:moveTo>
                    <a:pt x="866" y="1"/>
                  </a:moveTo>
                  <a:lnTo>
                    <a:pt x="126" y="732"/>
                  </a:lnTo>
                  <a:cubicBezTo>
                    <a:pt x="1" y="866"/>
                    <a:pt x="97" y="1087"/>
                    <a:pt x="279" y="1097"/>
                  </a:cubicBezTo>
                  <a:cubicBezTo>
                    <a:pt x="424" y="1097"/>
                    <a:pt x="414" y="1030"/>
                    <a:pt x="1164" y="299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926;p64">
              <a:extLst>
                <a:ext uri="{FF2B5EF4-FFF2-40B4-BE49-F238E27FC236}">
                  <a16:creationId xmlns:a16="http://schemas.microsoft.com/office/drawing/2014/main" id="{79995CE1-933D-8094-B325-4F47DD99BF39}"/>
                </a:ext>
              </a:extLst>
            </p:cNvPr>
            <p:cNvSpPr/>
            <p:nvPr/>
          </p:nvSpPr>
          <p:spPr>
            <a:xfrm>
              <a:off x="1458769" y="3035124"/>
              <a:ext cx="21925" cy="19338"/>
            </a:xfrm>
            <a:custGeom>
              <a:avLst/>
              <a:gdLst/>
              <a:ahLst/>
              <a:cxnLst/>
              <a:rect l="l" t="t" r="r" b="b"/>
              <a:pathLst>
                <a:path w="839" h="740" extrusionOk="0">
                  <a:moveTo>
                    <a:pt x="540" y="0"/>
                  </a:moveTo>
                  <a:lnTo>
                    <a:pt x="156" y="375"/>
                  </a:lnTo>
                  <a:cubicBezTo>
                    <a:pt x="1" y="523"/>
                    <a:pt x="141" y="739"/>
                    <a:pt x="306" y="739"/>
                  </a:cubicBezTo>
                  <a:cubicBezTo>
                    <a:pt x="356" y="739"/>
                    <a:pt x="407" y="720"/>
                    <a:pt x="454" y="673"/>
                  </a:cubicBezTo>
                  <a:lnTo>
                    <a:pt x="839" y="29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27;p64">
              <a:extLst>
                <a:ext uri="{FF2B5EF4-FFF2-40B4-BE49-F238E27FC236}">
                  <a16:creationId xmlns:a16="http://schemas.microsoft.com/office/drawing/2014/main" id="{73A64689-C32E-7B61-71F0-FB34B106D9B9}"/>
                </a:ext>
              </a:extLst>
            </p:cNvPr>
            <p:cNvSpPr/>
            <p:nvPr/>
          </p:nvSpPr>
          <p:spPr>
            <a:xfrm>
              <a:off x="1475886" y="3060995"/>
              <a:ext cx="30444" cy="28667"/>
            </a:xfrm>
            <a:custGeom>
              <a:avLst/>
              <a:gdLst/>
              <a:ahLst/>
              <a:cxnLst/>
              <a:rect l="l" t="t" r="r" b="b"/>
              <a:pathLst>
                <a:path w="1165" h="1097" extrusionOk="0">
                  <a:moveTo>
                    <a:pt x="866" y="1"/>
                  </a:moveTo>
                  <a:lnTo>
                    <a:pt x="136" y="732"/>
                  </a:lnTo>
                  <a:cubicBezTo>
                    <a:pt x="1" y="866"/>
                    <a:pt x="97" y="1087"/>
                    <a:pt x="289" y="1097"/>
                  </a:cubicBezTo>
                  <a:cubicBezTo>
                    <a:pt x="434" y="1097"/>
                    <a:pt x="424" y="1030"/>
                    <a:pt x="1164" y="299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28;p64">
              <a:extLst>
                <a:ext uri="{FF2B5EF4-FFF2-40B4-BE49-F238E27FC236}">
                  <a16:creationId xmlns:a16="http://schemas.microsoft.com/office/drawing/2014/main" id="{9B3216DF-A499-B098-E110-9FF9DFFCE577}"/>
                </a:ext>
              </a:extLst>
            </p:cNvPr>
            <p:cNvSpPr/>
            <p:nvPr/>
          </p:nvSpPr>
          <p:spPr>
            <a:xfrm>
              <a:off x="1510276" y="3086631"/>
              <a:ext cx="21925" cy="19599"/>
            </a:xfrm>
            <a:custGeom>
              <a:avLst/>
              <a:gdLst/>
              <a:ahLst/>
              <a:cxnLst/>
              <a:rect l="l" t="t" r="r" b="b"/>
              <a:pathLst>
                <a:path w="839" h="750" extrusionOk="0">
                  <a:moveTo>
                    <a:pt x="541" y="1"/>
                  </a:moveTo>
                  <a:lnTo>
                    <a:pt x="156" y="376"/>
                  </a:lnTo>
                  <a:cubicBezTo>
                    <a:pt x="1" y="531"/>
                    <a:pt x="142" y="749"/>
                    <a:pt x="307" y="749"/>
                  </a:cubicBezTo>
                  <a:cubicBezTo>
                    <a:pt x="356" y="749"/>
                    <a:pt x="408" y="730"/>
                    <a:pt x="454" y="683"/>
                  </a:cubicBezTo>
                  <a:lnTo>
                    <a:pt x="839" y="308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29;p64">
              <a:extLst>
                <a:ext uri="{FF2B5EF4-FFF2-40B4-BE49-F238E27FC236}">
                  <a16:creationId xmlns:a16="http://schemas.microsoft.com/office/drawing/2014/main" id="{A95C67FD-4478-741F-009A-B7AFD8F500C6}"/>
                </a:ext>
              </a:extLst>
            </p:cNvPr>
            <p:cNvSpPr/>
            <p:nvPr/>
          </p:nvSpPr>
          <p:spPr>
            <a:xfrm>
              <a:off x="1527655" y="3112267"/>
              <a:ext cx="30444" cy="28667"/>
            </a:xfrm>
            <a:custGeom>
              <a:avLst/>
              <a:gdLst/>
              <a:ahLst/>
              <a:cxnLst/>
              <a:rect l="l" t="t" r="r" b="b"/>
              <a:pathLst>
                <a:path w="1165" h="1097" extrusionOk="0">
                  <a:moveTo>
                    <a:pt x="857" y="0"/>
                  </a:moveTo>
                  <a:lnTo>
                    <a:pt x="126" y="741"/>
                  </a:lnTo>
                  <a:cubicBezTo>
                    <a:pt x="1" y="875"/>
                    <a:pt x="97" y="1097"/>
                    <a:pt x="280" y="1097"/>
                  </a:cubicBezTo>
                  <a:cubicBezTo>
                    <a:pt x="424" y="1097"/>
                    <a:pt x="414" y="1029"/>
                    <a:pt x="1164" y="299"/>
                  </a:cubicBezTo>
                  <a:lnTo>
                    <a:pt x="857" y="0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30;p64">
              <a:extLst>
                <a:ext uri="{FF2B5EF4-FFF2-40B4-BE49-F238E27FC236}">
                  <a16:creationId xmlns:a16="http://schemas.microsoft.com/office/drawing/2014/main" id="{E1D60C09-58A3-7B8D-79E1-1FCE09F09D6A}"/>
                </a:ext>
              </a:extLst>
            </p:cNvPr>
            <p:cNvSpPr/>
            <p:nvPr/>
          </p:nvSpPr>
          <p:spPr>
            <a:xfrm>
              <a:off x="1578639" y="3164036"/>
              <a:ext cx="31228" cy="28876"/>
            </a:xfrm>
            <a:custGeom>
              <a:avLst/>
              <a:gdLst/>
              <a:ahLst/>
              <a:cxnLst/>
              <a:rect l="l" t="t" r="r" b="b"/>
              <a:pathLst>
                <a:path w="1195" h="1105" extrusionOk="0">
                  <a:moveTo>
                    <a:pt x="887" y="0"/>
                  </a:moveTo>
                  <a:lnTo>
                    <a:pt x="156" y="731"/>
                  </a:lnTo>
                  <a:cubicBezTo>
                    <a:pt x="0" y="887"/>
                    <a:pt x="141" y="1105"/>
                    <a:pt x="306" y="1105"/>
                  </a:cubicBezTo>
                  <a:cubicBezTo>
                    <a:pt x="356" y="1105"/>
                    <a:pt x="407" y="1085"/>
                    <a:pt x="454" y="1039"/>
                  </a:cubicBezTo>
                  <a:lnTo>
                    <a:pt x="1194" y="308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31;p64">
              <a:extLst>
                <a:ext uri="{FF2B5EF4-FFF2-40B4-BE49-F238E27FC236}">
                  <a16:creationId xmlns:a16="http://schemas.microsoft.com/office/drawing/2014/main" id="{B6FA528E-097B-E55C-82E9-2DEA640D31A6}"/>
                </a:ext>
              </a:extLst>
            </p:cNvPr>
            <p:cNvSpPr/>
            <p:nvPr/>
          </p:nvSpPr>
          <p:spPr>
            <a:xfrm>
              <a:off x="1614101" y="3189907"/>
              <a:ext cx="21403" cy="19390"/>
            </a:xfrm>
            <a:custGeom>
              <a:avLst/>
              <a:gdLst/>
              <a:ahLst/>
              <a:cxnLst/>
              <a:rect l="l" t="t" r="r" b="b"/>
              <a:pathLst>
                <a:path w="819" h="742" extrusionOk="0">
                  <a:moveTo>
                    <a:pt x="520" y="1"/>
                  </a:moveTo>
                  <a:lnTo>
                    <a:pt x="135" y="376"/>
                  </a:lnTo>
                  <a:cubicBezTo>
                    <a:pt x="1" y="510"/>
                    <a:pt x="97" y="741"/>
                    <a:pt x="289" y="741"/>
                  </a:cubicBezTo>
                  <a:cubicBezTo>
                    <a:pt x="424" y="741"/>
                    <a:pt x="453" y="664"/>
                    <a:pt x="818" y="299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932;p64">
              <a:extLst>
                <a:ext uri="{FF2B5EF4-FFF2-40B4-BE49-F238E27FC236}">
                  <a16:creationId xmlns:a16="http://schemas.microsoft.com/office/drawing/2014/main" id="{0B9BC6AD-AD4C-F619-8747-E078CCFB214A}"/>
                </a:ext>
              </a:extLst>
            </p:cNvPr>
            <p:cNvSpPr/>
            <p:nvPr/>
          </p:nvSpPr>
          <p:spPr>
            <a:xfrm>
              <a:off x="1630930" y="3215804"/>
              <a:ext cx="30444" cy="28406"/>
            </a:xfrm>
            <a:custGeom>
              <a:avLst/>
              <a:gdLst/>
              <a:ahLst/>
              <a:cxnLst/>
              <a:rect l="l" t="t" r="r" b="b"/>
              <a:pathLst>
                <a:path w="1165" h="1087" extrusionOk="0">
                  <a:moveTo>
                    <a:pt x="857" y="0"/>
                  </a:moveTo>
                  <a:lnTo>
                    <a:pt x="126" y="731"/>
                  </a:lnTo>
                  <a:cubicBezTo>
                    <a:pt x="1" y="866"/>
                    <a:pt x="97" y="1087"/>
                    <a:pt x="280" y="1087"/>
                  </a:cubicBezTo>
                  <a:cubicBezTo>
                    <a:pt x="424" y="1087"/>
                    <a:pt x="414" y="1020"/>
                    <a:pt x="1165" y="298"/>
                  </a:cubicBezTo>
                  <a:lnTo>
                    <a:pt x="857" y="0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933;p64">
              <a:extLst>
                <a:ext uri="{FF2B5EF4-FFF2-40B4-BE49-F238E27FC236}">
                  <a16:creationId xmlns:a16="http://schemas.microsoft.com/office/drawing/2014/main" id="{336BF749-EA13-2AE8-5DC7-294839AFA84C}"/>
                </a:ext>
              </a:extLst>
            </p:cNvPr>
            <p:cNvSpPr/>
            <p:nvPr/>
          </p:nvSpPr>
          <p:spPr>
            <a:xfrm>
              <a:off x="1562332" y="3138138"/>
              <a:ext cx="21403" cy="19286"/>
            </a:xfrm>
            <a:custGeom>
              <a:avLst/>
              <a:gdLst/>
              <a:ahLst/>
              <a:cxnLst/>
              <a:rect l="l" t="t" r="r" b="b"/>
              <a:pathLst>
                <a:path w="819" h="738" extrusionOk="0">
                  <a:moveTo>
                    <a:pt x="520" y="1"/>
                  </a:moveTo>
                  <a:lnTo>
                    <a:pt x="135" y="376"/>
                  </a:lnTo>
                  <a:cubicBezTo>
                    <a:pt x="0" y="533"/>
                    <a:pt x="140" y="738"/>
                    <a:pt x="304" y="738"/>
                  </a:cubicBezTo>
                  <a:cubicBezTo>
                    <a:pt x="351" y="738"/>
                    <a:pt x="399" y="722"/>
                    <a:pt x="443" y="684"/>
                  </a:cubicBezTo>
                  <a:lnTo>
                    <a:pt x="818" y="309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D93A0E-1E11-6D0A-3E2A-6390264788AF}"/>
              </a:ext>
            </a:extLst>
          </p:cNvPr>
          <p:cNvSpPr/>
          <p:nvPr/>
        </p:nvSpPr>
        <p:spPr>
          <a:xfrm rot="21378985">
            <a:off x="827274" y="974567"/>
            <a:ext cx="4509785" cy="1199154"/>
          </a:xfrm>
          <a:custGeom>
            <a:avLst/>
            <a:gdLst>
              <a:gd name="csX0" fmla="*/ 0 w 3719593"/>
              <a:gd name="csY0" fmla="*/ 608556 h 608556"/>
              <a:gd name="csX1" fmla="*/ 1379349 w 3719593"/>
              <a:gd name="csY1" fmla="*/ 143607 h 608556"/>
              <a:gd name="csX2" fmla="*/ 2611464 w 3719593"/>
              <a:gd name="csY2" fmla="*/ 4122 h 608556"/>
              <a:gd name="csX3" fmla="*/ 3719593 w 3719593"/>
              <a:gd name="csY3" fmla="*/ 50617 h 6085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19593" h="608556">
                <a:moveTo>
                  <a:pt x="0" y="608556"/>
                </a:moveTo>
                <a:cubicBezTo>
                  <a:pt x="472052" y="426451"/>
                  <a:pt x="944105" y="244346"/>
                  <a:pt x="1379349" y="143607"/>
                </a:cubicBezTo>
                <a:cubicBezTo>
                  <a:pt x="1814593" y="42868"/>
                  <a:pt x="2221423" y="19620"/>
                  <a:pt x="2611464" y="4122"/>
                </a:cubicBezTo>
                <a:cubicBezTo>
                  <a:pt x="3001505" y="-11376"/>
                  <a:pt x="3367007" y="19620"/>
                  <a:pt x="3719593" y="50617"/>
                </a:cubicBezTo>
              </a:path>
            </a:pathLst>
          </a:custGeom>
          <a:noFill/>
          <a:ln>
            <a:solidFill>
              <a:srgbClr val="9B9B9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935;p36">
            <a:extLst>
              <a:ext uri="{FF2B5EF4-FFF2-40B4-BE49-F238E27FC236}">
                <a16:creationId xmlns:a16="http://schemas.microsoft.com/office/drawing/2014/main" id="{4C4A535A-2E20-E0F5-530C-78BDF1B33C0F}"/>
              </a:ext>
            </a:extLst>
          </p:cNvPr>
          <p:cNvSpPr/>
          <p:nvPr/>
        </p:nvSpPr>
        <p:spPr>
          <a:xfrm flipH="1">
            <a:off x="4426802" y="2847234"/>
            <a:ext cx="2164497" cy="21742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35;p36">
            <a:extLst>
              <a:ext uri="{FF2B5EF4-FFF2-40B4-BE49-F238E27FC236}">
                <a16:creationId xmlns:a16="http://schemas.microsoft.com/office/drawing/2014/main" id="{461614D4-3C8C-D786-3CC0-52496654C6CE}"/>
              </a:ext>
            </a:extLst>
          </p:cNvPr>
          <p:cNvSpPr/>
          <p:nvPr/>
        </p:nvSpPr>
        <p:spPr>
          <a:xfrm flipH="1">
            <a:off x="645020" y="1462355"/>
            <a:ext cx="1337151" cy="13371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35;p36">
            <a:extLst>
              <a:ext uri="{FF2B5EF4-FFF2-40B4-BE49-F238E27FC236}">
                <a16:creationId xmlns:a16="http://schemas.microsoft.com/office/drawing/2014/main" id="{39D982D9-1CA1-2A2D-B370-72625D6D66DD}"/>
              </a:ext>
            </a:extLst>
          </p:cNvPr>
          <p:cNvSpPr/>
          <p:nvPr/>
        </p:nvSpPr>
        <p:spPr>
          <a:xfrm flipH="1">
            <a:off x="4409620" y="711660"/>
            <a:ext cx="1106980" cy="1106980"/>
          </a:xfrm>
          <a:prstGeom prst="ellipse">
            <a:avLst/>
          </a:prstGeom>
          <a:solidFill>
            <a:srgbClr val="F4E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ubtitle 22">
            <a:extLst>
              <a:ext uri="{FF2B5EF4-FFF2-40B4-BE49-F238E27FC236}">
                <a16:creationId xmlns:a16="http://schemas.microsoft.com/office/drawing/2014/main" id="{FBAAF08E-CF13-C245-ADF0-3E84C7B6C08A}"/>
              </a:ext>
            </a:extLst>
          </p:cNvPr>
          <p:cNvSpPr txBox="1">
            <a:spLocks/>
          </p:cNvSpPr>
          <p:nvPr/>
        </p:nvSpPr>
        <p:spPr>
          <a:xfrm>
            <a:off x="1077519" y="1828816"/>
            <a:ext cx="1858722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304800" algn="ctr">
              <a:buClr>
                <a:schemeClr val="dk1"/>
              </a:buClr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</a:defRPr>
            </a:lvl1pPr>
            <a:lvl2pPr marL="9144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marL="13716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marL="18288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marL="22860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marL="27432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marL="32004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marL="36576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marL="41148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algn="l"/>
            <a:r>
              <a:rPr lang="it-IT" dirty="0"/>
              <a:t>Packaging </a:t>
            </a:r>
            <a:br>
              <a:rPr lang="it-IT" dirty="0"/>
            </a:br>
            <a:r>
              <a:rPr lang="it-IT" dirty="0"/>
              <a:t>di scarto</a:t>
            </a:r>
            <a:endParaRPr lang="en-US" dirty="0"/>
          </a:p>
        </p:txBody>
      </p:sp>
      <p:sp>
        <p:nvSpPr>
          <p:cNvPr id="28" name="Subtitle 62">
            <a:extLst>
              <a:ext uri="{FF2B5EF4-FFF2-40B4-BE49-F238E27FC236}">
                <a16:creationId xmlns:a16="http://schemas.microsoft.com/office/drawing/2014/main" id="{85C20196-3D1C-CA7E-D03B-870414947A55}"/>
              </a:ext>
            </a:extLst>
          </p:cNvPr>
          <p:cNvSpPr txBox="1">
            <a:spLocks/>
          </p:cNvSpPr>
          <p:nvPr/>
        </p:nvSpPr>
        <p:spPr>
          <a:xfrm>
            <a:off x="1146885" y="2222429"/>
            <a:ext cx="2368475" cy="61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indent="0">
              <a:buNone/>
            </a:pPr>
            <a:r>
              <a:rPr lang="it-IT" dirty="0"/>
              <a:t>Conserva gli imballaggi dopo averne consumato il contenuto</a:t>
            </a:r>
            <a:endParaRPr lang="en-US" dirty="0"/>
          </a:p>
        </p:txBody>
      </p:sp>
      <p:sp>
        <p:nvSpPr>
          <p:cNvPr id="29" name="Google Shape;935;p36">
            <a:extLst>
              <a:ext uri="{FF2B5EF4-FFF2-40B4-BE49-F238E27FC236}">
                <a16:creationId xmlns:a16="http://schemas.microsoft.com/office/drawing/2014/main" id="{B571D3E8-3228-6BFE-214E-03FF724D3734}"/>
              </a:ext>
            </a:extLst>
          </p:cNvPr>
          <p:cNvSpPr/>
          <p:nvPr/>
        </p:nvSpPr>
        <p:spPr>
          <a:xfrm flipH="1">
            <a:off x="-1815221" y="-5579101"/>
            <a:ext cx="6713743" cy="6686541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10;p36">
            <a:extLst>
              <a:ext uri="{FF2B5EF4-FFF2-40B4-BE49-F238E27FC236}">
                <a16:creationId xmlns:a16="http://schemas.microsoft.com/office/drawing/2014/main" id="{57B9B83A-390E-C72D-649D-DB0EC88782FD}"/>
              </a:ext>
            </a:extLst>
          </p:cNvPr>
          <p:cNvSpPr txBox="1">
            <a:spLocks/>
          </p:cNvSpPr>
          <p:nvPr/>
        </p:nvSpPr>
        <p:spPr>
          <a:xfrm>
            <a:off x="91440" y="81280"/>
            <a:ext cx="30581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Come funziona?</a:t>
            </a:r>
          </a:p>
        </p:txBody>
      </p:sp>
      <p:sp>
        <p:nvSpPr>
          <p:cNvPr id="31" name="Subtitle 22">
            <a:extLst>
              <a:ext uri="{FF2B5EF4-FFF2-40B4-BE49-F238E27FC236}">
                <a16:creationId xmlns:a16="http://schemas.microsoft.com/office/drawing/2014/main" id="{1E51D386-B958-6903-1CE7-078D72498C42}"/>
              </a:ext>
            </a:extLst>
          </p:cNvPr>
          <p:cNvSpPr txBox="1">
            <a:spLocks/>
          </p:cNvSpPr>
          <p:nvPr/>
        </p:nvSpPr>
        <p:spPr>
          <a:xfrm>
            <a:off x="4888636" y="1280159"/>
            <a:ext cx="1999844" cy="65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/>
            <a:r>
              <a:rPr lang="it-IT" sz="2000" dirty="0"/>
              <a:t>Apri l’app </a:t>
            </a:r>
            <a:br>
              <a:rPr lang="it-IT" sz="2000" dirty="0"/>
            </a:br>
            <a:r>
              <a:rPr lang="it-IT" sz="2000" dirty="0" err="1"/>
              <a:t>scART</a:t>
            </a:r>
            <a:endParaRPr lang="en-US" sz="2000" dirty="0"/>
          </a:p>
        </p:txBody>
      </p:sp>
      <p:sp>
        <p:nvSpPr>
          <p:cNvPr id="32" name="Subtitle 62">
            <a:extLst>
              <a:ext uri="{FF2B5EF4-FFF2-40B4-BE49-F238E27FC236}">
                <a16:creationId xmlns:a16="http://schemas.microsoft.com/office/drawing/2014/main" id="{98AAD444-5727-968B-BFE5-D963EC2D3A5E}"/>
              </a:ext>
            </a:extLst>
          </p:cNvPr>
          <p:cNvSpPr txBox="1">
            <a:spLocks/>
          </p:cNvSpPr>
          <p:nvPr/>
        </p:nvSpPr>
        <p:spPr>
          <a:xfrm>
            <a:off x="4560426" y="3812794"/>
            <a:ext cx="1622250" cy="106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 algn="r"/>
            <a:r>
              <a:rPr lang="it-IT" dirty="0"/>
              <a:t>In base ai tuoi input ti verranno proposti progetti da realizzare insieme al tuo bambino 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FC35FC-2CC8-CDF2-38A5-79F620A65635}"/>
              </a:ext>
            </a:extLst>
          </p:cNvPr>
          <p:cNvGrpSpPr/>
          <p:nvPr/>
        </p:nvGrpSpPr>
        <p:grpSpPr>
          <a:xfrm rot="21147115">
            <a:off x="245398" y="1310701"/>
            <a:ext cx="730046" cy="1551559"/>
            <a:chOff x="4604347" y="600710"/>
            <a:chExt cx="730046" cy="15515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94952D58-03C1-BA1F-AFE2-C3296A3CC7FB}"/>
                </a:ext>
              </a:extLst>
            </p:cNvPr>
            <p:cNvSpPr/>
            <p:nvPr/>
          </p:nvSpPr>
          <p:spPr>
            <a:xfrm rot="18821783">
              <a:off x="4634347" y="791342"/>
              <a:ext cx="670045" cy="730046"/>
            </a:xfrm>
            <a:prstGeom prst="teardrop">
              <a:avLst>
                <a:gd name="adj" fmla="val 10350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Google Shape;434;p28">
              <a:extLst>
                <a:ext uri="{FF2B5EF4-FFF2-40B4-BE49-F238E27FC236}">
                  <a16:creationId xmlns:a16="http://schemas.microsoft.com/office/drawing/2014/main" id="{CD67FB61-48B1-1B63-829A-E3BBE1238B04}"/>
                </a:ext>
              </a:extLst>
            </p:cNvPr>
            <p:cNvSpPr/>
            <p:nvPr/>
          </p:nvSpPr>
          <p:spPr>
            <a:xfrm>
              <a:off x="4619295" y="1019980"/>
              <a:ext cx="698582" cy="1132273"/>
            </a:xfrm>
            <a:custGeom>
              <a:avLst/>
              <a:gdLst/>
              <a:ahLst/>
              <a:cxnLst/>
              <a:rect l="l" t="t" r="r" b="b"/>
              <a:pathLst>
                <a:path w="4942" h="562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4954"/>
                  </a:lnTo>
                  <a:cubicBezTo>
                    <a:pt x="0" y="5323"/>
                    <a:pt x="298" y="5620"/>
                    <a:pt x="667" y="5620"/>
                  </a:cubicBezTo>
                  <a:lnTo>
                    <a:pt x="4275" y="5620"/>
                  </a:lnTo>
                  <a:cubicBezTo>
                    <a:pt x="4644" y="5620"/>
                    <a:pt x="4942" y="5323"/>
                    <a:pt x="4942" y="4954"/>
                  </a:cubicBezTo>
                  <a:lnTo>
                    <a:pt x="4942" y="667"/>
                  </a:lnTo>
                  <a:cubicBezTo>
                    <a:pt x="4942" y="298"/>
                    <a:pt x="4644" y="1"/>
                    <a:pt x="4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5;p28">
              <a:extLst>
                <a:ext uri="{FF2B5EF4-FFF2-40B4-BE49-F238E27FC236}">
                  <a16:creationId xmlns:a16="http://schemas.microsoft.com/office/drawing/2014/main" id="{C1783F5D-2154-7D7E-C314-F2A02AC1BDA3}"/>
                </a:ext>
              </a:extLst>
            </p:cNvPr>
            <p:cNvSpPr/>
            <p:nvPr/>
          </p:nvSpPr>
          <p:spPr>
            <a:xfrm>
              <a:off x="4619266" y="1019976"/>
              <a:ext cx="541730" cy="1132293"/>
            </a:xfrm>
            <a:custGeom>
              <a:avLst/>
              <a:gdLst/>
              <a:ahLst/>
              <a:cxnLst/>
              <a:rect l="l" t="t" r="r" b="b"/>
              <a:pathLst>
                <a:path w="6990" h="5621" extrusionOk="0">
                  <a:moveTo>
                    <a:pt x="786" y="5620"/>
                  </a:moveTo>
                  <a:lnTo>
                    <a:pt x="6204" y="5620"/>
                  </a:lnTo>
                  <a:cubicBezTo>
                    <a:pt x="6632" y="5620"/>
                    <a:pt x="6990" y="5323"/>
                    <a:pt x="6990" y="4954"/>
                  </a:cubicBezTo>
                  <a:lnTo>
                    <a:pt x="6990" y="667"/>
                  </a:lnTo>
                  <a:cubicBezTo>
                    <a:pt x="6990" y="298"/>
                    <a:pt x="6632" y="1"/>
                    <a:pt x="6204" y="1"/>
                  </a:cubicBezTo>
                  <a:lnTo>
                    <a:pt x="786" y="1"/>
                  </a:lnTo>
                  <a:cubicBezTo>
                    <a:pt x="346" y="1"/>
                    <a:pt x="1" y="298"/>
                    <a:pt x="1" y="667"/>
                  </a:cubicBezTo>
                  <a:lnTo>
                    <a:pt x="1" y="4954"/>
                  </a:lnTo>
                  <a:cubicBezTo>
                    <a:pt x="1" y="5311"/>
                    <a:pt x="346" y="5620"/>
                    <a:pt x="786" y="5620"/>
                  </a:cubicBezTo>
                  <a:close/>
                </a:path>
              </a:pathLst>
            </a:cu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42;p28">
              <a:extLst>
                <a:ext uri="{FF2B5EF4-FFF2-40B4-BE49-F238E27FC236}">
                  <a16:creationId xmlns:a16="http://schemas.microsoft.com/office/drawing/2014/main" id="{7F0DF3F6-64E4-FE30-DA68-CDF306BB0BA2}"/>
                </a:ext>
              </a:extLst>
            </p:cNvPr>
            <p:cNvSpPr/>
            <p:nvPr/>
          </p:nvSpPr>
          <p:spPr>
            <a:xfrm>
              <a:off x="4668520" y="1764996"/>
              <a:ext cx="87630" cy="304469"/>
            </a:xfrm>
            <a:custGeom>
              <a:avLst/>
              <a:gdLst/>
              <a:ahLst/>
              <a:cxnLst/>
              <a:rect l="l" t="t" r="r" b="b"/>
              <a:pathLst>
                <a:path w="1275" h="3477" extrusionOk="0">
                  <a:moveTo>
                    <a:pt x="644" y="0"/>
                  </a:moveTo>
                  <a:lnTo>
                    <a:pt x="644" y="0"/>
                  </a:lnTo>
                  <a:cubicBezTo>
                    <a:pt x="989" y="0"/>
                    <a:pt x="1275" y="286"/>
                    <a:pt x="1275" y="631"/>
                  </a:cubicBezTo>
                  <a:lnTo>
                    <a:pt x="1275" y="2834"/>
                  </a:lnTo>
                  <a:cubicBezTo>
                    <a:pt x="1275" y="3191"/>
                    <a:pt x="989" y="3477"/>
                    <a:pt x="644" y="3477"/>
                  </a:cubicBezTo>
                  <a:lnTo>
                    <a:pt x="644" y="3477"/>
                  </a:lnTo>
                  <a:cubicBezTo>
                    <a:pt x="286" y="3477"/>
                    <a:pt x="1" y="3191"/>
                    <a:pt x="1" y="2834"/>
                  </a:cubicBezTo>
                  <a:lnTo>
                    <a:pt x="1" y="631"/>
                  </a:lnTo>
                  <a:cubicBezTo>
                    <a:pt x="1" y="286"/>
                    <a:pt x="286" y="0"/>
                    <a:pt x="644" y="0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7;p28">
              <a:extLst>
                <a:ext uri="{FF2B5EF4-FFF2-40B4-BE49-F238E27FC236}">
                  <a16:creationId xmlns:a16="http://schemas.microsoft.com/office/drawing/2014/main" id="{885657BE-7714-5BEA-E19E-120E2C9FCD9E}"/>
                </a:ext>
              </a:extLst>
            </p:cNvPr>
            <p:cNvSpPr/>
            <p:nvPr/>
          </p:nvSpPr>
          <p:spPr>
            <a:xfrm>
              <a:off x="4665871" y="1629410"/>
              <a:ext cx="90279" cy="86537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77" y="1"/>
                    <a:pt x="1274" y="286"/>
                    <a:pt x="1274" y="644"/>
                  </a:cubicBezTo>
                  <a:lnTo>
                    <a:pt x="1274" y="703"/>
                  </a:lnTo>
                  <a:cubicBezTo>
                    <a:pt x="1274" y="1048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48"/>
                    <a:pt x="0" y="703"/>
                  </a:cubicBezTo>
                  <a:lnTo>
                    <a:pt x="0" y="644"/>
                  </a:lnTo>
                  <a:cubicBezTo>
                    <a:pt x="0" y="286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E6FD490C-5F4A-24A4-71DA-72712629D047}"/>
                </a:ext>
              </a:extLst>
            </p:cNvPr>
            <p:cNvSpPr/>
            <p:nvPr/>
          </p:nvSpPr>
          <p:spPr>
            <a:xfrm rot="18821783">
              <a:off x="4614296" y="839008"/>
              <a:ext cx="545051" cy="535337"/>
            </a:xfrm>
            <a:prstGeom prst="teardrop">
              <a:avLst>
                <a:gd name="adj" fmla="val 103503"/>
              </a:avLst>
            </a:pr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8D8B374-4C50-D70C-CC0C-6E229754BC5C}"/>
                </a:ext>
              </a:extLst>
            </p:cNvPr>
            <p:cNvSpPr/>
            <p:nvPr/>
          </p:nvSpPr>
          <p:spPr>
            <a:xfrm>
              <a:off x="4790440" y="600710"/>
              <a:ext cx="300990" cy="158198"/>
            </a:xfrm>
            <a:prstGeom prst="roundRect">
              <a:avLst>
                <a:gd name="adj" fmla="val 20660"/>
              </a:avLst>
            </a:prstGeom>
            <a:solidFill>
              <a:srgbClr val="90C174"/>
            </a:solidFill>
            <a:ln w="53975">
              <a:solidFill>
                <a:srgbClr val="63A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E32FCEE-4645-711C-203C-163D0D379A65}"/>
                </a:ext>
              </a:extLst>
            </p:cNvPr>
            <p:cNvSpPr/>
            <p:nvPr/>
          </p:nvSpPr>
          <p:spPr>
            <a:xfrm>
              <a:off x="4616593" y="1186415"/>
              <a:ext cx="700303" cy="400242"/>
            </a:xfrm>
            <a:prstGeom prst="roundRect">
              <a:avLst>
                <a:gd name="adj" fmla="val 0"/>
              </a:avLst>
            </a:prstGeom>
            <a:solidFill>
              <a:srgbClr val="90C174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4E96CF-F1EB-7CBE-96D5-6457785E4FA5}"/>
                </a:ext>
              </a:extLst>
            </p:cNvPr>
            <p:cNvCxnSpPr>
              <a:cxnSpLocks/>
            </p:cNvCxnSpPr>
            <p:nvPr/>
          </p:nvCxnSpPr>
          <p:spPr>
            <a:xfrm>
              <a:off x="4723453" y="1162028"/>
              <a:ext cx="594360" cy="0"/>
            </a:xfrm>
            <a:prstGeom prst="line">
              <a:avLst/>
            </a:prstGeom>
            <a:ln w="50800">
              <a:solidFill>
                <a:srgbClr val="63A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A70D22-BF36-EF11-6FB8-FC5AA1848156}"/>
                </a:ext>
              </a:extLst>
            </p:cNvPr>
            <p:cNvCxnSpPr>
              <a:cxnSpLocks/>
            </p:cNvCxnSpPr>
            <p:nvPr/>
          </p:nvCxnSpPr>
          <p:spPr>
            <a:xfrm rot="1164571" flipV="1">
              <a:off x="4806417" y="1522741"/>
              <a:ext cx="494732" cy="175548"/>
            </a:xfrm>
            <a:prstGeom prst="line">
              <a:avLst/>
            </a:prstGeom>
            <a:ln w="50800">
              <a:solidFill>
                <a:srgbClr val="63A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Google Shape;919;p36">
            <a:extLst>
              <a:ext uri="{FF2B5EF4-FFF2-40B4-BE49-F238E27FC236}">
                <a16:creationId xmlns:a16="http://schemas.microsoft.com/office/drawing/2014/main" id="{A026EE1B-D4BA-DF4A-619C-9B05612106B7}"/>
              </a:ext>
            </a:extLst>
          </p:cNvPr>
          <p:cNvSpPr/>
          <p:nvPr/>
        </p:nvSpPr>
        <p:spPr>
          <a:xfrm>
            <a:off x="6873239" y="1061719"/>
            <a:ext cx="1699261" cy="16746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ubtitle 22">
            <a:extLst>
              <a:ext uri="{FF2B5EF4-FFF2-40B4-BE49-F238E27FC236}">
                <a16:creationId xmlns:a16="http://schemas.microsoft.com/office/drawing/2014/main" id="{A5662580-1FBD-68E6-AB2F-E080CD32C5F6}"/>
              </a:ext>
            </a:extLst>
          </p:cNvPr>
          <p:cNvSpPr txBox="1">
            <a:spLocks/>
          </p:cNvSpPr>
          <p:nvPr/>
        </p:nvSpPr>
        <p:spPr>
          <a:xfrm>
            <a:off x="6278879" y="1300480"/>
            <a:ext cx="1746749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ctr"/>
            <a:r>
              <a:rPr lang="it-IT" sz="2000" dirty="0"/>
              <a:t>Inserisci</a:t>
            </a:r>
            <a:endParaRPr lang="en-US" sz="2000" dirty="0"/>
          </a:p>
        </p:txBody>
      </p:sp>
      <p:sp>
        <p:nvSpPr>
          <p:cNvPr id="46" name="Subtitle 62">
            <a:extLst>
              <a:ext uri="{FF2B5EF4-FFF2-40B4-BE49-F238E27FC236}">
                <a16:creationId xmlns:a16="http://schemas.microsoft.com/office/drawing/2014/main" id="{9DFA8EC9-958F-76CC-8A06-6F07EEDC903E}"/>
              </a:ext>
            </a:extLst>
          </p:cNvPr>
          <p:cNvSpPr txBox="1">
            <a:spLocks/>
          </p:cNvSpPr>
          <p:nvPr/>
        </p:nvSpPr>
        <p:spPr>
          <a:xfrm>
            <a:off x="6300738" y="1643149"/>
            <a:ext cx="1545547" cy="40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>
              <a:buFont typeface="Wingdings" panose="05000000000000000000" pitchFamily="2" charset="2"/>
              <a:buChar char="ü"/>
            </a:pPr>
            <a:r>
              <a:rPr lang="it-IT" dirty="0"/>
              <a:t>Scarti da riusare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C30AE2-8DA4-311A-AE12-A01F0F91755D}"/>
              </a:ext>
            </a:extLst>
          </p:cNvPr>
          <p:cNvGrpSpPr/>
          <p:nvPr/>
        </p:nvGrpSpPr>
        <p:grpSpPr>
          <a:xfrm rot="497098">
            <a:off x="3900609" y="413547"/>
            <a:ext cx="1013393" cy="1630283"/>
            <a:chOff x="4229167" y="239156"/>
            <a:chExt cx="1000673" cy="16307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8" name="Google Shape;5680;p60">
              <a:extLst>
                <a:ext uri="{FF2B5EF4-FFF2-40B4-BE49-F238E27FC236}">
                  <a16:creationId xmlns:a16="http://schemas.microsoft.com/office/drawing/2014/main" id="{ABFBFD78-D911-9FEA-1F12-6C6193498DEF}"/>
                </a:ext>
              </a:extLst>
            </p:cNvPr>
            <p:cNvGrpSpPr/>
            <p:nvPr/>
          </p:nvGrpSpPr>
          <p:grpSpPr>
            <a:xfrm rot="589130">
              <a:off x="4229167" y="239156"/>
              <a:ext cx="919394" cy="1630711"/>
              <a:chOff x="2593102" y="2288778"/>
              <a:chExt cx="204663" cy="363007"/>
            </a:xfrm>
          </p:grpSpPr>
          <p:sp>
            <p:nvSpPr>
              <p:cNvPr id="52" name="Google Shape;5681;p60">
                <a:extLst>
                  <a:ext uri="{FF2B5EF4-FFF2-40B4-BE49-F238E27FC236}">
                    <a16:creationId xmlns:a16="http://schemas.microsoft.com/office/drawing/2014/main" id="{62EBF135-341D-7683-CACB-014E25ED164A}"/>
                  </a:ext>
                </a:extLst>
              </p:cNvPr>
              <p:cNvSpPr/>
              <p:nvPr/>
            </p:nvSpPr>
            <p:spPr>
              <a:xfrm>
                <a:off x="2753837" y="2310636"/>
                <a:ext cx="43928" cy="29743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1321" extrusionOk="0">
                    <a:moveTo>
                      <a:pt x="0" y="0"/>
                    </a:moveTo>
                    <a:lnTo>
                      <a:pt x="0" y="11320"/>
                    </a:lnTo>
                    <a:lnTo>
                      <a:pt x="1672" y="10481"/>
                    </a:lnTo>
                    <a:lnTo>
                      <a:pt x="1672" y="8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6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682;p60">
                <a:extLst>
                  <a:ext uri="{FF2B5EF4-FFF2-40B4-BE49-F238E27FC236}">
                    <a16:creationId xmlns:a16="http://schemas.microsoft.com/office/drawing/2014/main" id="{4EE0C6B1-39E9-5AE8-8F4C-166ABBCC01AF}"/>
                  </a:ext>
                </a:extLst>
              </p:cNvPr>
              <p:cNvSpPr/>
              <p:nvPr/>
            </p:nvSpPr>
            <p:spPr>
              <a:xfrm>
                <a:off x="2593811" y="2310897"/>
                <a:ext cx="182620" cy="297431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1321" extrusionOk="0">
                    <a:moveTo>
                      <a:pt x="6951" y="0"/>
                    </a:moveTo>
                    <a:lnTo>
                      <a:pt x="1" y="833"/>
                    </a:lnTo>
                    <a:lnTo>
                      <a:pt x="1" y="10481"/>
                    </a:lnTo>
                    <a:lnTo>
                      <a:pt x="6951" y="11320"/>
                    </a:lnTo>
                    <a:lnTo>
                      <a:pt x="6951" y="0"/>
                    </a:lnTo>
                    <a:close/>
                  </a:path>
                </a:pathLst>
              </a:custGeom>
              <a:solidFill>
                <a:srgbClr val="BF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683;p60">
                <a:extLst>
                  <a:ext uri="{FF2B5EF4-FFF2-40B4-BE49-F238E27FC236}">
                    <a16:creationId xmlns:a16="http://schemas.microsoft.com/office/drawing/2014/main" id="{AF9A65CD-0653-9671-3911-C3AFB43FCB32}"/>
                  </a:ext>
                </a:extLst>
              </p:cNvPr>
              <p:cNvSpPr/>
              <p:nvPr/>
            </p:nvSpPr>
            <p:spPr>
              <a:xfrm>
                <a:off x="2753837" y="2585972"/>
                <a:ext cx="43928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505" extrusionOk="0">
                    <a:moveTo>
                      <a:pt x="833" y="1"/>
                    </a:moveTo>
                    <a:lnTo>
                      <a:pt x="0" y="2505"/>
                    </a:lnTo>
                    <a:lnTo>
                      <a:pt x="833" y="2505"/>
                    </a:lnTo>
                    <a:cubicBezTo>
                      <a:pt x="1297" y="2505"/>
                      <a:pt x="1665" y="2130"/>
                      <a:pt x="1672" y="1673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6F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684;p60">
                <a:extLst>
                  <a:ext uri="{FF2B5EF4-FFF2-40B4-BE49-F238E27FC236}">
                    <a16:creationId xmlns:a16="http://schemas.microsoft.com/office/drawing/2014/main" id="{012D7864-8C16-91F5-A0AA-55EFC481A0C5}"/>
                  </a:ext>
                </a:extLst>
              </p:cNvPr>
              <p:cNvSpPr/>
              <p:nvPr/>
            </p:nvSpPr>
            <p:spPr>
              <a:xfrm>
                <a:off x="2753837" y="2288778"/>
                <a:ext cx="43928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65" extrusionOk="0">
                    <a:moveTo>
                      <a:pt x="0" y="0"/>
                    </a:moveTo>
                    <a:lnTo>
                      <a:pt x="833" y="1665"/>
                    </a:lnTo>
                    <a:lnTo>
                      <a:pt x="1672" y="1665"/>
                    </a:lnTo>
                    <a:lnTo>
                      <a:pt x="1672" y="832"/>
                    </a:lnTo>
                    <a:cubicBezTo>
                      <a:pt x="1665" y="375"/>
                      <a:pt x="1297" y="0"/>
                      <a:pt x="833" y="0"/>
                    </a:cubicBezTo>
                    <a:close/>
                  </a:path>
                </a:pathLst>
              </a:custGeom>
              <a:solidFill>
                <a:srgbClr val="6F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85;p60">
                <a:extLst>
                  <a:ext uri="{FF2B5EF4-FFF2-40B4-BE49-F238E27FC236}">
                    <a16:creationId xmlns:a16="http://schemas.microsoft.com/office/drawing/2014/main" id="{E6D4C62E-9C08-D89E-3BC9-E4D448EED45D}"/>
                  </a:ext>
                </a:extLst>
              </p:cNvPr>
              <p:cNvSpPr/>
              <p:nvPr/>
            </p:nvSpPr>
            <p:spPr>
              <a:xfrm>
                <a:off x="2593102" y="2585972"/>
                <a:ext cx="182620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2505" extrusionOk="0">
                    <a:moveTo>
                      <a:pt x="1" y="1"/>
                    </a:moveTo>
                    <a:lnTo>
                      <a:pt x="1" y="1673"/>
                    </a:lnTo>
                    <a:cubicBezTo>
                      <a:pt x="8" y="2130"/>
                      <a:pt x="375" y="2505"/>
                      <a:pt x="840" y="2505"/>
                    </a:cubicBezTo>
                    <a:lnTo>
                      <a:pt x="6118" y="2505"/>
                    </a:lnTo>
                    <a:cubicBezTo>
                      <a:pt x="6576" y="2505"/>
                      <a:pt x="6951" y="2130"/>
                      <a:pt x="6951" y="1673"/>
                    </a:cubicBezTo>
                    <a:lnTo>
                      <a:pt x="6951" y="1"/>
                    </a:lnTo>
                    <a:close/>
                  </a:path>
                </a:pathLst>
              </a:custGeom>
              <a:solidFill>
                <a:srgbClr val="A1B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686;p60">
                <a:extLst>
                  <a:ext uri="{FF2B5EF4-FFF2-40B4-BE49-F238E27FC236}">
                    <a16:creationId xmlns:a16="http://schemas.microsoft.com/office/drawing/2014/main" id="{0029865D-DE8C-5F38-982E-C136E3572213}"/>
                  </a:ext>
                </a:extLst>
              </p:cNvPr>
              <p:cNvSpPr/>
              <p:nvPr/>
            </p:nvSpPr>
            <p:spPr>
              <a:xfrm>
                <a:off x="2593102" y="2288778"/>
                <a:ext cx="182620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665" extrusionOk="0">
                    <a:moveTo>
                      <a:pt x="840" y="0"/>
                    </a:moveTo>
                    <a:cubicBezTo>
                      <a:pt x="375" y="0"/>
                      <a:pt x="8" y="375"/>
                      <a:pt x="1" y="832"/>
                    </a:cubicBezTo>
                    <a:lnTo>
                      <a:pt x="1" y="1665"/>
                    </a:lnTo>
                    <a:lnTo>
                      <a:pt x="6951" y="1665"/>
                    </a:lnTo>
                    <a:lnTo>
                      <a:pt x="6951" y="832"/>
                    </a:lnTo>
                    <a:cubicBezTo>
                      <a:pt x="6951" y="375"/>
                      <a:pt x="6576" y="0"/>
                      <a:pt x="6118" y="0"/>
                    </a:cubicBezTo>
                    <a:close/>
                  </a:path>
                </a:pathLst>
              </a:custGeom>
              <a:solidFill>
                <a:srgbClr val="A1B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687;p60">
                <a:extLst>
                  <a:ext uri="{FF2B5EF4-FFF2-40B4-BE49-F238E27FC236}">
                    <a16:creationId xmlns:a16="http://schemas.microsoft.com/office/drawing/2014/main" id="{4B1B8AC2-A052-7D36-7F9D-25DEA93353EB}"/>
                  </a:ext>
                </a:extLst>
              </p:cNvPr>
              <p:cNvSpPr/>
              <p:nvPr/>
            </p:nvSpPr>
            <p:spPr>
              <a:xfrm>
                <a:off x="2688050" y="2305172"/>
                <a:ext cx="36650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417" extrusionOk="0">
                    <a:moveTo>
                      <a:pt x="285" y="0"/>
                    </a:moveTo>
                    <a:cubicBezTo>
                      <a:pt x="0" y="0"/>
                      <a:pt x="0" y="416"/>
                      <a:pt x="285" y="416"/>
                    </a:cubicBezTo>
                    <a:lnTo>
                      <a:pt x="1117" y="416"/>
                    </a:lnTo>
                    <a:cubicBezTo>
                      <a:pt x="1395" y="416"/>
                      <a:pt x="1395" y="0"/>
                      <a:pt x="1117" y="0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688;p60">
                <a:extLst>
                  <a:ext uri="{FF2B5EF4-FFF2-40B4-BE49-F238E27FC236}">
                    <a16:creationId xmlns:a16="http://schemas.microsoft.com/office/drawing/2014/main" id="{685BEE87-964C-E372-BF40-6F8F1DBE5E6E}"/>
                  </a:ext>
                </a:extLst>
              </p:cNvPr>
              <p:cNvSpPr/>
              <p:nvPr/>
            </p:nvSpPr>
            <p:spPr>
              <a:xfrm>
                <a:off x="2684399" y="2607857"/>
                <a:ext cx="22069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40" extrusionOk="0">
                    <a:moveTo>
                      <a:pt x="424" y="0"/>
                    </a:moveTo>
                    <a:cubicBezTo>
                      <a:pt x="188" y="0"/>
                      <a:pt x="1" y="188"/>
                      <a:pt x="1" y="423"/>
                    </a:cubicBezTo>
                    <a:cubicBezTo>
                      <a:pt x="1" y="652"/>
                      <a:pt x="188" y="840"/>
                      <a:pt x="424" y="840"/>
                    </a:cubicBezTo>
                    <a:cubicBezTo>
                      <a:pt x="653" y="840"/>
                      <a:pt x="840" y="652"/>
                      <a:pt x="840" y="423"/>
                    </a:cubicBezTo>
                    <a:cubicBezTo>
                      <a:pt x="840" y="188"/>
                      <a:pt x="653" y="0"/>
                      <a:pt x="4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689;p60">
                <a:extLst>
                  <a:ext uri="{FF2B5EF4-FFF2-40B4-BE49-F238E27FC236}">
                    <a16:creationId xmlns:a16="http://schemas.microsoft.com/office/drawing/2014/main" id="{3FCADDE1-8157-F843-8EF1-E1BAB8005220}"/>
                  </a:ext>
                </a:extLst>
              </p:cNvPr>
              <p:cNvSpPr/>
              <p:nvPr/>
            </p:nvSpPr>
            <p:spPr>
              <a:xfrm>
                <a:off x="2668004" y="2305172"/>
                <a:ext cx="10956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0"/>
                    </a:moveTo>
                    <a:cubicBezTo>
                      <a:pt x="97" y="0"/>
                      <a:pt x="0" y="97"/>
                      <a:pt x="0" y="208"/>
                    </a:cubicBezTo>
                    <a:cubicBezTo>
                      <a:pt x="0" y="326"/>
                      <a:pt x="97" y="416"/>
                      <a:pt x="208" y="416"/>
                    </a:cubicBezTo>
                    <a:cubicBezTo>
                      <a:pt x="326" y="416"/>
                      <a:pt x="417" y="326"/>
                      <a:pt x="417" y="208"/>
                    </a:cubicBezTo>
                    <a:cubicBezTo>
                      <a:pt x="417" y="97"/>
                      <a:pt x="326" y="0"/>
                      <a:pt x="208" y="0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7AC7A0D-2E03-99DB-AD93-41CE211D1CDD}"/>
                </a:ext>
              </a:extLst>
            </p:cNvPr>
            <p:cNvSpPr/>
            <p:nvPr/>
          </p:nvSpPr>
          <p:spPr>
            <a:xfrm rot="612094">
              <a:off x="4394890" y="468063"/>
              <a:ext cx="216579" cy="220250"/>
            </a:xfrm>
            <a:prstGeom prst="roundRect">
              <a:avLst/>
            </a:prstGeom>
            <a:solidFill>
              <a:srgbClr val="A1B5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ubtitle 62">
              <a:extLst>
                <a:ext uri="{FF2B5EF4-FFF2-40B4-BE49-F238E27FC236}">
                  <a16:creationId xmlns:a16="http://schemas.microsoft.com/office/drawing/2014/main" id="{B82F8B02-00D2-79A9-21A6-D2278A68BAF7}"/>
                </a:ext>
              </a:extLst>
            </p:cNvPr>
            <p:cNvSpPr txBox="1">
              <a:spLocks/>
            </p:cNvSpPr>
            <p:nvPr/>
          </p:nvSpPr>
          <p:spPr>
            <a:xfrm rot="584742">
              <a:off x="4501388" y="683630"/>
              <a:ext cx="728452" cy="45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1pPr>
              <a:lvl2pPr marL="914400" marR="0" lvl="1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lbert Sans"/>
                <a:buNone/>
                <a:defRPr sz="1200" b="0" i="0" u="none" strike="noStrike" cap="none">
                  <a:solidFill>
                    <a:schemeClr val="dk1"/>
                  </a:solidFill>
                  <a:latin typeface="Albert Sans"/>
                  <a:ea typeface="Albert Sans"/>
                  <a:cs typeface="Albert Sans"/>
                  <a:sym typeface="Albert Sans"/>
                </a:defRPr>
              </a:lvl9pPr>
            </a:lstStyle>
            <a:p>
              <a:pPr marL="0" indent="-180000"/>
              <a:r>
                <a:rPr lang="it-IT" sz="1000" dirty="0" err="1"/>
                <a:t>scART</a:t>
              </a:r>
              <a:endParaRPr lang="en-US" sz="1000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7397CBF-1949-E183-31EE-B11007B5AC3C}"/>
                </a:ext>
              </a:extLst>
            </p:cNvPr>
            <p:cNvSpPr/>
            <p:nvPr/>
          </p:nvSpPr>
          <p:spPr>
            <a:xfrm rot="612094">
              <a:off x="4707310" y="525213"/>
              <a:ext cx="216579" cy="220250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Subtitle 62">
            <a:extLst>
              <a:ext uri="{FF2B5EF4-FFF2-40B4-BE49-F238E27FC236}">
                <a16:creationId xmlns:a16="http://schemas.microsoft.com/office/drawing/2014/main" id="{D47B920E-CBF8-614E-6BE6-C16EE83EE5CD}"/>
              </a:ext>
            </a:extLst>
          </p:cNvPr>
          <p:cNvSpPr txBox="1">
            <a:spLocks/>
          </p:cNvSpPr>
          <p:nvPr/>
        </p:nvSpPr>
        <p:spPr>
          <a:xfrm>
            <a:off x="6369093" y="1942066"/>
            <a:ext cx="1545547" cy="40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>
              <a:buFont typeface="Wingdings" panose="05000000000000000000" pitchFamily="2" charset="2"/>
              <a:buChar char="ü"/>
            </a:pPr>
            <a:r>
              <a:rPr lang="it-IT" dirty="0"/>
              <a:t>Età del Bambino</a:t>
            </a:r>
            <a:endParaRPr lang="en-US" dirty="0"/>
          </a:p>
        </p:txBody>
      </p:sp>
      <p:sp>
        <p:nvSpPr>
          <p:cNvPr id="62" name="Subtitle 62">
            <a:extLst>
              <a:ext uri="{FF2B5EF4-FFF2-40B4-BE49-F238E27FC236}">
                <a16:creationId xmlns:a16="http://schemas.microsoft.com/office/drawing/2014/main" id="{CBDD27BF-FD61-C112-5341-625BC5A24504}"/>
              </a:ext>
            </a:extLst>
          </p:cNvPr>
          <p:cNvSpPr txBox="1">
            <a:spLocks/>
          </p:cNvSpPr>
          <p:nvPr/>
        </p:nvSpPr>
        <p:spPr>
          <a:xfrm>
            <a:off x="6547960" y="2223491"/>
            <a:ext cx="1740060" cy="40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>
              <a:buFont typeface="Wingdings" panose="05000000000000000000" pitchFamily="2" charset="2"/>
              <a:buChar char="ü"/>
            </a:pPr>
            <a:r>
              <a:rPr lang="it-IT" dirty="0"/>
              <a:t>Utensili disponibili</a:t>
            </a:r>
            <a:endParaRPr lang="en-US" dirty="0"/>
          </a:p>
        </p:txBody>
      </p:sp>
      <p:grpSp>
        <p:nvGrpSpPr>
          <p:cNvPr id="63" name="Google Shape;5783;p60">
            <a:extLst>
              <a:ext uri="{FF2B5EF4-FFF2-40B4-BE49-F238E27FC236}">
                <a16:creationId xmlns:a16="http://schemas.microsoft.com/office/drawing/2014/main" id="{37545ED3-A673-0224-9DD5-706100738C27}"/>
              </a:ext>
            </a:extLst>
          </p:cNvPr>
          <p:cNvGrpSpPr/>
          <p:nvPr/>
        </p:nvGrpSpPr>
        <p:grpSpPr>
          <a:xfrm rot="12811522">
            <a:off x="7472596" y="786065"/>
            <a:ext cx="1600250" cy="1419872"/>
            <a:chOff x="2508373" y="2779889"/>
            <a:chExt cx="375953" cy="3246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96" name="Google Shape;5784;p60">
              <a:extLst>
                <a:ext uri="{FF2B5EF4-FFF2-40B4-BE49-F238E27FC236}">
                  <a16:creationId xmlns:a16="http://schemas.microsoft.com/office/drawing/2014/main" id="{30A66176-B30A-8950-F679-DEC3EF2ADBB1}"/>
                </a:ext>
              </a:extLst>
            </p:cNvPr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5785;p60">
              <a:extLst>
                <a:ext uri="{FF2B5EF4-FFF2-40B4-BE49-F238E27FC236}">
                  <a16:creationId xmlns:a16="http://schemas.microsoft.com/office/drawing/2014/main" id="{D941B824-0614-7DA6-4C3A-1113F5C53A59}"/>
                </a:ext>
              </a:extLst>
            </p:cNvPr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5786;p60">
              <a:extLst>
                <a:ext uri="{FF2B5EF4-FFF2-40B4-BE49-F238E27FC236}">
                  <a16:creationId xmlns:a16="http://schemas.microsoft.com/office/drawing/2014/main" id="{723A5F4E-2C01-DC39-7FB9-BE14D8A5842A}"/>
                </a:ext>
              </a:extLst>
            </p:cNvPr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5787;p60">
              <a:extLst>
                <a:ext uri="{FF2B5EF4-FFF2-40B4-BE49-F238E27FC236}">
                  <a16:creationId xmlns:a16="http://schemas.microsoft.com/office/drawing/2014/main" id="{6082A94A-384F-461E-2E34-8429F36AEA91}"/>
                </a:ext>
              </a:extLst>
            </p:cNvPr>
            <p:cNvSpPr/>
            <p:nvPr/>
          </p:nvSpPr>
          <p:spPr>
            <a:xfrm>
              <a:off x="2715551" y="2935578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5788;p60">
              <a:extLst>
                <a:ext uri="{FF2B5EF4-FFF2-40B4-BE49-F238E27FC236}">
                  <a16:creationId xmlns:a16="http://schemas.microsoft.com/office/drawing/2014/main" id="{1F03C73C-91CD-B078-DB50-013B24EFC03A}"/>
                </a:ext>
              </a:extLst>
            </p:cNvPr>
            <p:cNvSpPr/>
            <p:nvPr/>
          </p:nvSpPr>
          <p:spPr>
            <a:xfrm>
              <a:off x="2743610" y="2977877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5789;p60">
              <a:extLst>
                <a:ext uri="{FF2B5EF4-FFF2-40B4-BE49-F238E27FC236}">
                  <a16:creationId xmlns:a16="http://schemas.microsoft.com/office/drawing/2014/main" id="{5B66AA63-247B-5A68-163D-062C95E87B47}"/>
                </a:ext>
              </a:extLst>
            </p:cNvPr>
            <p:cNvSpPr/>
            <p:nvPr/>
          </p:nvSpPr>
          <p:spPr>
            <a:xfrm>
              <a:off x="2766204" y="2994823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5680;p60">
            <a:extLst>
              <a:ext uri="{FF2B5EF4-FFF2-40B4-BE49-F238E27FC236}">
                <a16:creationId xmlns:a16="http://schemas.microsoft.com/office/drawing/2014/main" id="{E914E47F-AC5E-3936-C42F-F1C9BAD48080}"/>
              </a:ext>
            </a:extLst>
          </p:cNvPr>
          <p:cNvGrpSpPr/>
          <p:nvPr/>
        </p:nvGrpSpPr>
        <p:grpSpPr>
          <a:xfrm rot="20948724">
            <a:off x="6231905" y="3145649"/>
            <a:ext cx="1007018" cy="1781811"/>
            <a:chOff x="2593102" y="2288778"/>
            <a:chExt cx="204663" cy="3630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03" name="Google Shape;5681;p60">
              <a:extLst>
                <a:ext uri="{FF2B5EF4-FFF2-40B4-BE49-F238E27FC236}">
                  <a16:creationId xmlns:a16="http://schemas.microsoft.com/office/drawing/2014/main" id="{D7C1784C-201B-D1E7-29B6-2ABDDF7DD77D}"/>
                </a:ext>
              </a:extLst>
            </p:cNvPr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5682;p60">
              <a:extLst>
                <a:ext uri="{FF2B5EF4-FFF2-40B4-BE49-F238E27FC236}">
                  <a16:creationId xmlns:a16="http://schemas.microsoft.com/office/drawing/2014/main" id="{81B7932C-232E-55A3-BF3F-08820728E9D7}"/>
                </a:ext>
              </a:extLst>
            </p:cNvPr>
            <p:cNvSpPr/>
            <p:nvPr/>
          </p:nvSpPr>
          <p:spPr>
            <a:xfrm>
              <a:off x="2593811" y="2310897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5683;p60">
              <a:extLst>
                <a:ext uri="{FF2B5EF4-FFF2-40B4-BE49-F238E27FC236}">
                  <a16:creationId xmlns:a16="http://schemas.microsoft.com/office/drawing/2014/main" id="{7EEE67BC-78EC-FFE6-7C0C-7FD3E017734A}"/>
                </a:ext>
              </a:extLst>
            </p:cNvPr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5684;p60">
              <a:extLst>
                <a:ext uri="{FF2B5EF4-FFF2-40B4-BE49-F238E27FC236}">
                  <a16:creationId xmlns:a16="http://schemas.microsoft.com/office/drawing/2014/main" id="{C0E37CCB-D4D4-FE18-1D4F-A463E3FEE1BE}"/>
                </a:ext>
              </a:extLst>
            </p:cNvPr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5685;p60">
              <a:extLst>
                <a:ext uri="{FF2B5EF4-FFF2-40B4-BE49-F238E27FC236}">
                  <a16:creationId xmlns:a16="http://schemas.microsoft.com/office/drawing/2014/main" id="{08F51930-68CE-12F2-739E-224579108263}"/>
                </a:ext>
              </a:extLst>
            </p:cNvPr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5686;p60">
              <a:extLst>
                <a:ext uri="{FF2B5EF4-FFF2-40B4-BE49-F238E27FC236}">
                  <a16:creationId xmlns:a16="http://schemas.microsoft.com/office/drawing/2014/main" id="{03A23715-14E3-F13D-9E43-9E1F66E64E52}"/>
                </a:ext>
              </a:extLst>
            </p:cNvPr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5687;p60">
              <a:extLst>
                <a:ext uri="{FF2B5EF4-FFF2-40B4-BE49-F238E27FC236}">
                  <a16:creationId xmlns:a16="http://schemas.microsoft.com/office/drawing/2014/main" id="{9F56D088-26E6-08CB-D16A-3F3807D42469}"/>
                </a:ext>
              </a:extLst>
            </p:cNvPr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5688;p60">
              <a:extLst>
                <a:ext uri="{FF2B5EF4-FFF2-40B4-BE49-F238E27FC236}">
                  <a16:creationId xmlns:a16="http://schemas.microsoft.com/office/drawing/2014/main" id="{ACFD8BFE-B1AF-42D5-2A16-740DAF882DE3}"/>
                </a:ext>
              </a:extLst>
            </p:cNvPr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5689;p60">
              <a:extLst>
                <a:ext uri="{FF2B5EF4-FFF2-40B4-BE49-F238E27FC236}">
                  <a16:creationId xmlns:a16="http://schemas.microsoft.com/office/drawing/2014/main" id="{B4657F7A-63CE-C8F4-37BA-29850FC1C23C}"/>
                </a:ext>
              </a:extLst>
            </p:cNvPr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567;p30">
            <a:extLst>
              <a:ext uri="{FF2B5EF4-FFF2-40B4-BE49-F238E27FC236}">
                <a16:creationId xmlns:a16="http://schemas.microsoft.com/office/drawing/2014/main" id="{64221606-9D37-7DB6-CEDF-F0EEE1FA4FA2}"/>
              </a:ext>
            </a:extLst>
          </p:cNvPr>
          <p:cNvGrpSpPr/>
          <p:nvPr/>
        </p:nvGrpSpPr>
        <p:grpSpPr>
          <a:xfrm rot="20233499">
            <a:off x="6108440" y="3496674"/>
            <a:ext cx="439119" cy="332103"/>
            <a:chOff x="9731413" y="2393829"/>
            <a:chExt cx="465005" cy="3516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13" name="Google Shape;568;p30">
              <a:extLst>
                <a:ext uri="{FF2B5EF4-FFF2-40B4-BE49-F238E27FC236}">
                  <a16:creationId xmlns:a16="http://schemas.microsoft.com/office/drawing/2014/main" id="{C61E73BC-645E-16DF-AFB1-91406147EFBF}"/>
                </a:ext>
              </a:extLst>
            </p:cNvPr>
            <p:cNvSpPr/>
            <p:nvPr/>
          </p:nvSpPr>
          <p:spPr>
            <a:xfrm>
              <a:off x="9847160" y="2393829"/>
              <a:ext cx="349258" cy="351680"/>
            </a:xfrm>
            <a:custGeom>
              <a:avLst/>
              <a:gdLst/>
              <a:ahLst/>
              <a:cxnLst/>
              <a:rect l="l" t="t" r="r" b="b"/>
              <a:pathLst>
                <a:path w="10383" h="10455" extrusionOk="0">
                  <a:moveTo>
                    <a:pt x="1298" y="1"/>
                  </a:moveTo>
                  <a:lnTo>
                    <a:pt x="9085" y="1"/>
                  </a:lnTo>
                  <a:cubicBezTo>
                    <a:pt x="9799" y="1"/>
                    <a:pt x="10382" y="584"/>
                    <a:pt x="10382" y="1299"/>
                  </a:cubicBezTo>
                  <a:lnTo>
                    <a:pt x="10382" y="9157"/>
                  </a:lnTo>
                  <a:cubicBezTo>
                    <a:pt x="10382" y="9871"/>
                    <a:pt x="9799" y="10454"/>
                    <a:pt x="9085" y="10454"/>
                  </a:cubicBezTo>
                  <a:lnTo>
                    <a:pt x="1298" y="10454"/>
                  </a:lnTo>
                  <a:cubicBezTo>
                    <a:pt x="584" y="10454"/>
                    <a:pt x="0" y="9871"/>
                    <a:pt x="0" y="9157"/>
                  </a:cubicBezTo>
                  <a:lnTo>
                    <a:pt x="0" y="1299"/>
                  </a:lnTo>
                  <a:cubicBezTo>
                    <a:pt x="0" y="584"/>
                    <a:pt x="584" y="1"/>
                    <a:pt x="1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569;p30">
              <a:extLst>
                <a:ext uri="{FF2B5EF4-FFF2-40B4-BE49-F238E27FC236}">
                  <a16:creationId xmlns:a16="http://schemas.microsoft.com/office/drawing/2014/main" id="{3BC228D1-8239-2BA6-692F-A0E8B6297982}"/>
                </a:ext>
              </a:extLst>
            </p:cNvPr>
            <p:cNvSpPr/>
            <p:nvPr/>
          </p:nvSpPr>
          <p:spPr>
            <a:xfrm>
              <a:off x="9731413" y="2393829"/>
              <a:ext cx="349258" cy="351680"/>
            </a:xfrm>
            <a:custGeom>
              <a:avLst/>
              <a:gdLst/>
              <a:ahLst/>
              <a:cxnLst/>
              <a:rect l="l" t="t" r="r" b="b"/>
              <a:pathLst>
                <a:path w="10383" h="10455" extrusionOk="0">
                  <a:moveTo>
                    <a:pt x="1298" y="1"/>
                  </a:moveTo>
                  <a:lnTo>
                    <a:pt x="9085" y="1"/>
                  </a:lnTo>
                  <a:cubicBezTo>
                    <a:pt x="9799" y="1"/>
                    <a:pt x="10383" y="584"/>
                    <a:pt x="10383" y="1299"/>
                  </a:cubicBezTo>
                  <a:lnTo>
                    <a:pt x="10383" y="9157"/>
                  </a:lnTo>
                  <a:cubicBezTo>
                    <a:pt x="10383" y="9871"/>
                    <a:pt x="9799" y="10454"/>
                    <a:pt x="9085" y="10454"/>
                  </a:cubicBezTo>
                  <a:lnTo>
                    <a:pt x="1298" y="10454"/>
                  </a:lnTo>
                  <a:cubicBezTo>
                    <a:pt x="584" y="10454"/>
                    <a:pt x="0" y="9871"/>
                    <a:pt x="0" y="9157"/>
                  </a:cubicBezTo>
                  <a:lnTo>
                    <a:pt x="0" y="1299"/>
                  </a:lnTo>
                  <a:cubicBezTo>
                    <a:pt x="0" y="584"/>
                    <a:pt x="584" y="1"/>
                    <a:pt x="1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570;p30">
              <a:extLst>
                <a:ext uri="{FF2B5EF4-FFF2-40B4-BE49-F238E27FC236}">
                  <a16:creationId xmlns:a16="http://schemas.microsoft.com/office/drawing/2014/main" id="{112BE7E8-ABAD-DF1B-4464-7CDCED6B35D3}"/>
                </a:ext>
              </a:extLst>
            </p:cNvPr>
            <p:cNvSpPr/>
            <p:nvPr/>
          </p:nvSpPr>
          <p:spPr>
            <a:xfrm>
              <a:off x="9752639" y="2415054"/>
              <a:ext cx="306404" cy="309230"/>
            </a:xfrm>
            <a:custGeom>
              <a:avLst/>
              <a:gdLst/>
              <a:ahLst/>
              <a:cxnLst/>
              <a:rect l="l" t="t" r="r" b="b"/>
              <a:pathLst>
                <a:path w="9109" h="9193" extrusionOk="0">
                  <a:moveTo>
                    <a:pt x="667" y="418"/>
                  </a:moveTo>
                  <a:cubicBezTo>
                    <a:pt x="596" y="418"/>
                    <a:pt x="536" y="441"/>
                    <a:pt x="488" y="489"/>
                  </a:cubicBezTo>
                  <a:cubicBezTo>
                    <a:pt x="441" y="537"/>
                    <a:pt x="417" y="596"/>
                    <a:pt x="417" y="668"/>
                  </a:cubicBezTo>
                  <a:lnTo>
                    <a:pt x="417" y="8526"/>
                  </a:lnTo>
                  <a:cubicBezTo>
                    <a:pt x="417" y="8585"/>
                    <a:pt x="441" y="8657"/>
                    <a:pt x="488" y="8692"/>
                  </a:cubicBezTo>
                  <a:lnTo>
                    <a:pt x="488" y="8692"/>
                  </a:lnTo>
                  <a:cubicBezTo>
                    <a:pt x="536" y="8740"/>
                    <a:pt x="596" y="8776"/>
                    <a:pt x="667" y="8776"/>
                  </a:cubicBezTo>
                  <a:lnTo>
                    <a:pt x="8442" y="8776"/>
                  </a:lnTo>
                  <a:cubicBezTo>
                    <a:pt x="8513" y="8776"/>
                    <a:pt x="8573" y="8740"/>
                    <a:pt x="8620" y="8692"/>
                  </a:cubicBezTo>
                  <a:cubicBezTo>
                    <a:pt x="8668" y="8657"/>
                    <a:pt x="8692" y="8585"/>
                    <a:pt x="8692" y="8526"/>
                  </a:cubicBezTo>
                  <a:lnTo>
                    <a:pt x="8692" y="668"/>
                  </a:lnTo>
                  <a:cubicBezTo>
                    <a:pt x="8692" y="596"/>
                    <a:pt x="8668" y="537"/>
                    <a:pt x="8620" y="489"/>
                  </a:cubicBezTo>
                  <a:lnTo>
                    <a:pt x="8609" y="489"/>
                  </a:lnTo>
                  <a:cubicBezTo>
                    <a:pt x="8573" y="441"/>
                    <a:pt x="8513" y="418"/>
                    <a:pt x="8442" y="418"/>
                  </a:cubicBezTo>
                  <a:lnTo>
                    <a:pt x="667" y="418"/>
                  </a:lnTo>
                  <a:close/>
                  <a:moveTo>
                    <a:pt x="191" y="191"/>
                  </a:moveTo>
                  <a:cubicBezTo>
                    <a:pt x="310" y="72"/>
                    <a:pt x="477" y="1"/>
                    <a:pt x="667" y="1"/>
                  </a:cubicBezTo>
                  <a:lnTo>
                    <a:pt x="8454" y="1"/>
                  </a:lnTo>
                  <a:cubicBezTo>
                    <a:pt x="8620" y="1"/>
                    <a:pt x="8787" y="72"/>
                    <a:pt x="8906" y="179"/>
                  </a:cubicBezTo>
                  <a:cubicBezTo>
                    <a:pt x="8906" y="179"/>
                    <a:pt x="8918" y="191"/>
                    <a:pt x="8918" y="191"/>
                  </a:cubicBezTo>
                  <a:cubicBezTo>
                    <a:pt x="9037" y="310"/>
                    <a:pt x="9109" y="477"/>
                    <a:pt x="9109" y="668"/>
                  </a:cubicBezTo>
                  <a:lnTo>
                    <a:pt x="9109" y="8526"/>
                  </a:lnTo>
                  <a:cubicBezTo>
                    <a:pt x="9109" y="8704"/>
                    <a:pt x="9037" y="8871"/>
                    <a:pt x="8918" y="8990"/>
                  </a:cubicBezTo>
                  <a:cubicBezTo>
                    <a:pt x="8799" y="9109"/>
                    <a:pt x="8632" y="9192"/>
                    <a:pt x="8442" y="9192"/>
                  </a:cubicBezTo>
                  <a:lnTo>
                    <a:pt x="667" y="9192"/>
                  </a:lnTo>
                  <a:cubicBezTo>
                    <a:pt x="477" y="9192"/>
                    <a:pt x="310" y="9109"/>
                    <a:pt x="191" y="8990"/>
                  </a:cubicBezTo>
                  <a:lnTo>
                    <a:pt x="191" y="8990"/>
                  </a:lnTo>
                  <a:cubicBezTo>
                    <a:pt x="72" y="8871"/>
                    <a:pt x="0" y="8704"/>
                    <a:pt x="0" y="8526"/>
                  </a:cubicBezTo>
                  <a:lnTo>
                    <a:pt x="0" y="668"/>
                  </a:lnTo>
                  <a:cubicBezTo>
                    <a:pt x="0" y="477"/>
                    <a:pt x="72" y="310"/>
                    <a:pt x="191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571;p30">
              <a:extLst>
                <a:ext uri="{FF2B5EF4-FFF2-40B4-BE49-F238E27FC236}">
                  <a16:creationId xmlns:a16="http://schemas.microsoft.com/office/drawing/2014/main" id="{FA75ED1E-0647-D1A5-D10F-6E8BCD25ECAD}"/>
                </a:ext>
              </a:extLst>
            </p:cNvPr>
            <p:cNvSpPr/>
            <p:nvPr/>
          </p:nvSpPr>
          <p:spPr>
            <a:xfrm>
              <a:off x="9784662" y="2447111"/>
              <a:ext cx="42888" cy="98558"/>
            </a:xfrm>
            <a:custGeom>
              <a:avLst/>
              <a:gdLst/>
              <a:ahLst/>
              <a:cxnLst/>
              <a:rect l="l" t="t" r="r" b="b"/>
              <a:pathLst>
                <a:path w="1275" h="2930" extrusionOk="0">
                  <a:moveTo>
                    <a:pt x="644" y="0"/>
                  </a:moveTo>
                  <a:lnTo>
                    <a:pt x="644" y="0"/>
                  </a:lnTo>
                  <a:cubicBezTo>
                    <a:pt x="989" y="0"/>
                    <a:pt x="1275" y="286"/>
                    <a:pt x="1275" y="643"/>
                  </a:cubicBezTo>
                  <a:lnTo>
                    <a:pt x="1275" y="2286"/>
                  </a:lnTo>
                  <a:cubicBezTo>
                    <a:pt x="1275" y="2643"/>
                    <a:pt x="989" y="2929"/>
                    <a:pt x="644" y="2929"/>
                  </a:cubicBezTo>
                  <a:lnTo>
                    <a:pt x="644" y="2929"/>
                  </a:lnTo>
                  <a:cubicBezTo>
                    <a:pt x="287" y="2929"/>
                    <a:pt x="1" y="2643"/>
                    <a:pt x="1" y="2286"/>
                  </a:cubicBezTo>
                  <a:lnTo>
                    <a:pt x="1" y="643"/>
                  </a:lnTo>
                  <a:cubicBezTo>
                    <a:pt x="1" y="286"/>
                    <a:pt x="287" y="0"/>
                    <a:pt x="644" y="0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572;p30">
              <a:extLst>
                <a:ext uri="{FF2B5EF4-FFF2-40B4-BE49-F238E27FC236}">
                  <a16:creationId xmlns:a16="http://schemas.microsoft.com/office/drawing/2014/main" id="{60907323-C8AC-4F89-0616-819E28715BEE}"/>
                </a:ext>
              </a:extLst>
            </p:cNvPr>
            <p:cNvSpPr/>
            <p:nvPr/>
          </p:nvSpPr>
          <p:spPr>
            <a:xfrm>
              <a:off x="9784662" y="2561243"/>
              <a:ext cx="42888" cy="44906"/>
            </a:xfrm>
            <a:custGeom>
              <a:avLst/>
              <a:gdLst/>
              <a:ahLst/>
              <a:cxnLst/>
              <a:rect l="l" t="t" r="r" b="b"/>
              <a:pathLst>
                <a:path w="1275" h="1335" extrusionOk="0">
                  <a:moveTo>
                    <a:pt x="644" y="1"/>
                  </a:moveTo>
                  <a:lnTo>
                    <a:pt x="644" y="1"/>
                  </a:lnTo>
                  <a:cubicBezTo>
                    <a:pt x="989" y="1"/>
                    <a:pt x="1275" y="286"/>
                    <a:pt x="1275" y="632"/>
                  </a:cubicBezTo>
                  <a:lnTo>
                    <a:pt x="1275" y="691"/>
                  </a:lnTo>
                  <a:cubicBezTo>
                    <a:pt x="1275" y="1048"/>
                    <a:pt x="989" y="1334"/>
                    <a:pt x="644" y="1334"/>
                  </a:cubicBezTo>
                  <a:lnTo>
                    <a:pt x="644" y="1334"/>
                  </a:lnTo>
                  <a:cubicBezTo>
                    <a:pt x="287" y="1334"/>
                    <a:pt x="1" y="1048"/>
                    <a:pt x="1" y="691"/>
                  </a:cubicBezTo>
                  <a:lnTo>
                    <a:pt x="1" y="632"/>
                  </a:lnTo>
                  <a:cubicBezTo>
                    <a:pt x="1" y="286"/>
                    <a:pt x="287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573;p30">
              <a:extLst>
                <a:ext uri="{FF2B5EF4-FFF2-40B4-BE49-F238E27FC236}">
                  <a16:creationId xmlns:a16="http://schemas.microsoft.com/office/drawing/2014/main" id="{DE02BC40-9B02-10ED-0A01-CD236A5077EC}"/>
                </a:ext>
              </a:extLst>
            </p:cNvPr>
            <p:cNvSpPr/>
            <p:nvPr/>
          </p:nvSpPr>
          <p:spPr>
            <a:xfrm>
              <a:off x="9886785" y="2499955"/>
              <a:ext cx="38078" cy="139427"/>
            </a:xfrm>
            <a:custGeom>
              <a:avLst/>
              <a:gdLst/>
              <a:ahLst/>
              <a:cxnLst/>
              <a:rect l="l" t="t" r="r" b="b"/>
              <a:pathLst>
                <a:path w="1132" h="4145" extrusionOk="0">
                  <a:moveTo>
                    <a:pt x="811" y="1"/>
                  </a:moveTo>
                  <a:lnTo>
                    <a:pt x="858" y="1"/>
                  </a:lnTo>
                  <a:cubicBezTo>
                    <a:pt x="1037" y="37"/>
                    <a:pt x="1132" y="120"/>
                    <a:pt x="1132" y="263"/>
                  </a:cubicBezTo>
                  <a:lnTo>
                    <a:pt x="1132" y="3870"/>
                  </a:lnTo>
                  <a:cubicBezTo>
                    <a:pt x="1096" y="4049"/>
                    <a:pt x="1001" y="4144"/>
                    <a:pt x="846" y="4144"/>
                  </a:cubicBezTo>
                  <a:lnTo>
                    <a:pt x="822" y="4144"/>
                  </a:lnTo>
                  <a:cubicBezTo>
                    <a:pt x="644" y="4109"/>
                    <a:pt x="549" y="4013"/>
                    <a:pt x="549" y="3882"/>
                  </a:cubicBezTo>
                  <a:lnTo>
                    <a:pt x="549" y="680"/>
                  </a:lnTo>
                  <a:cubicBezTo>
                    <a:pt x="430" y="715"/>
                    <a:pt x="334" y="739"/>
                    <a:pt x="263" y="739"/>
                  </a:cubicBezTo>
                  <a:cubicBezTo>
                    <a:pt x="132" y="739"/>
                    <a:pt x="49" y="656"/>
                    <a:pt x="1" y="477"/>
                  </a:cubicBezTo>
                  <a:lnTo>
                    <a:pt x="1" y="418"/>
                  </a:lnTo>
                  <a:cubicBezTo>
                    <a:pt x="1" y="263"/>
                    <a:pt x="168" y="156"/>
                    <a:pt x="489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574;p30">
            <a:extLst>
              <a:ext uri="{FF2B5EF4-FFF2-40B4-BE49-F238E27FC236}">
                <a16:creationId xmlns:a16="http://schemas.microsoft.com/office/drawing/2014/main" id="{6DB69AD5-E9D7-815C-16D1-BBB2692D4732}"/>
              </a:ext>
            </a:extLst>
          </p:cNvPr>
          <p:cNvGrpSpPr/>
          <p:nvPr/>
        </p:nvGrpSpPr>
        <p:grpSpPr>
          <a:xfrm rot="355626">
            <a:off x="6580798" y="3552667"/>
            <a:ext cx="536033" cy="405047"/>
            <a:chOff x="9283052" y="2922075"/>
            <a:chExt cx="465408" cy="3516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20" name="Google Shape;575;p30">
              <a:extLst>
                <a:ext uri="{FF2B5EF4-FFF2-40B4-BE49-F238E27FC236}">
                  <a16:creationId xmlns:a16="http://schemas.microsoft.com/office/drawing/2014/main" id="{F0547418-7C62-CBD4-F175-E7834E3B4FCB}"/>
                </a:ext>
              </a:extLst>
            </p:cNvPr>
            <p:cNvSpPr/>
            <p:nvPr/>
          </p:nvSpPr>
          <p:spPr>
            <a:xfrm>
              <a:off x="9399202" y="2922075"/>
              <a:ext cx="349258" cy="351680"/>
            </a:xfrm>
            <a:custGeom>
              <a:avLst/>
              <a:gdLst/>
              <a:ahLst/>
              <a:cxnLst/>
              <a:rect l="l" t="t" r="r" b="b"/>
              <a:pathLst>
                <a:path w="10383" h="10455" extrusionOk="0">
                  <a:moveTo>
                    <a:pt x="1298" y="0"/>
                  </a:moveTo>
                  <a:cubicBezTo>
                    <a:pt x="584" y="0"/>
                    <a:pt x="1" y="584"/>
                    <a:pt x="1" y="1298"/>
                  </a:cubicBezTo>
                  <a:lnTo>
                    <a:pt x="1" y="9156"/>
                  </a:lnTo>
                  <a:cubicBezTo>
                    <a:pt x="1" y="9871"/>
                    <a:pt x="584" y="10454"/>
                    <a:pt x="1298" y="10454"/>
                  </a:cubicBezTo>
                  <a:lnTo>
                    <a:pt x="9085" y="10454"/>
                  </a:lnTo>
                  <a:cubicBezTo>
                    <a:pt x="9799" y="10454"/>
                    <a:pt x="10383" y="9871"/>
                    <a:pt x="10383" y="9156"/>
                  </a:cubicBezTo>
                  <a:lnTo>
                    <a:pt x="10383" y="1298"/>
                  </a:lnTo>
                  <a:cubicBezTo>
                    <a:pt x="10383" y="584"/>
                    <a:pt x="9799" y="0"/>
                    <a:pt x="9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576;p30">
              <a:extLst>
                <a:ext uri="{FF2B5EF4-FFF2-40B4-BE49-F238E27FC236}">
                  <a16:creationId xmlns:a16="http://schemas.microsoft.com/office/drawing/2014/main" id="{7D0C5201-2878-091A-3182-C83F894E2756}"/>
                </a:ext>
              </a:extLst>
            </p:cNvPr>
            <p:cNvSpPr/>
            <p:nvPr/>
          </p:nvSpPr>
          <p:spPr>
            <a:xfrm>
              <a:off x="9283052" y="2922075"/>
              <a:ext cx="349258" cy="351680"/>
            </a:xfrm>
            <a:custGeom>
              <a:avLst/>
              <a:gdLst/>
              <a:ahLst/>
              <a:cxnLst/>
              <a:rect l="l" t="t" r="r" b="b"/>
              <a:pathLst>
                <a:path w="10383" h="10455" extrusionOk="0">
                  <a:moveTo>
                    <a:pt x="1298" y="0"/>
                  </a:moveTo>
                  <a:cubicBezTo>
                    <a:pt x="584" y="0"/>
                    <a:pt x="1" y="584"/>
                    <a:pt x="1" y="1298"/>
                  </a:cubicBezTo>
                  <a:lnTo>
                    <a:pt x="1" y="9156"/>
                  </a:lnTo>
                  <a:cubicBezTo>
                    <a:pt x="1" y="9871"/>
                    <a:pt x="584" y="10454"/>
                    <a:pt x="1298" y="10454"/>
                  </a:cubicBezTo>
                  <a:lnTo>
                    <a:pt x="9085" y="10454"/>
                  </a:lnTo>
                  <a:cubicBezTo>
                    <a:pt x="9800" y="10454"/>
                    <a:pt x="10383" y="9871"/>
                    <a:pt x="10383" y="9156"/>
                  </a:cubicBezTo>
                  <a:lnTo>
                    <a:pt x="10383" y="1298"/>
                  </a:lnTo>
                  <a:cubicBezTo>
                    <a:pt x="10383" y="584"/>
                    <a:pt x="9800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577;p30">
              <a:extLst>
                <a:ext uri="{FF2B5EF4-FFF2-40B4-BE49-F238E27FC236}">
                  <a16:creationId xmlns:a16="http://schemas.microsoft.com/office/drawing/2014/main" id="{4AEFD8D3-AB4F-2A96-BC7E-8FB0D40F4247}"/>
                </a:ext>
              </a:extLst>
            </p:cNvPr>
            <p:cNvSpPr/>
            <p:nvPr/>
          </p:nvSpPr>
          <p:spPr>
            <a:xfrm>
              <a:off x="9304277" y="2943300"/>
              <a:ext cx="306808" cy="309230"/>
            </a:xfrm>
            <a:custGeom>
              <a:avLst/>
              <a:gdLst/>
              <a:ahLst/>
              <a:cxnLst/>
              <a:rect l="l" t="t" r="r" b="b"/>
              <a:pathLst>
                <a:path w="9121" h="9193" extrusionOk="0">
                  <a:moveTo>
                    <a:pt x="667" y="417"/>
                  </a:moveTo>
                  <a:cubicBezTo>
                    <a:pt x="608" y="417"/>
                    <a:pt x="548" y="441"/>
                    <a:pt x="501" y="489"/>
                  </a:cubicBezTo>
                  <a:cubicBezTo>
                    <a:pt x="453" y="536"/>
                    <a:pt x="429" y="596"/>
                    <a:pt x="429" y="667"/>
                  </a:cubicBezTo>
                  <a:lnTo>
                    <a:pt x="429" y="8525"/>
                  </a:lnTo>
                  <a:cubicBezTo>
                    <a:pt x="429" y="8585"/>
                    <a:pt x="453" y="8656"/>
                    <a:pt x="501" y="8692"/>
                  </a:cubicBezTo>
                  <a:lnTo>
                    <a:pt x="501" y="8692"/>
                  </a:lnTo>
                  <a:cubicBezTo>
                    <a:pt x="548" y="8740"/>
                    <a:pt x="608" y="8763"/>
                    <a:pt x="667" y="8763"/>
                  </a:cubicBezTo>
                  <a:lnTo>
                    <a:pt x="8454" y="8763"/>
                  </a:lnTo>
                  <a:cubicBezTo>
                    <a:pt x="8526" y="8763"/>
                    <a:pt x="8585" y="8740"/>
                    <a:pt x="8633" y="8692"/>
                  </a:cubicBezTo>
                  <a:cubicBezTo>
                    <a:pt x="8680" y="8656"/>
                    <a:pt x="8704" y="8585"/>
                    <a:pt x="8704" y="8525"/>
                  </a:cubicBezTo>
                  <a:lnTo>
                    <a:pt x="8704" y="667"/>
                  </a:lnTo>
                  <a:cubicBezTo>
                    <a:pt x="8704" y="596"/>
                    <a:pt x="8680" y="536"/>
                    <a:pt x="8633" y="489"/>
                  </a:cubicBezTo>
                  <a:lnTo>
                    <a:pt x="8621" y="489"/>
                  </a:lnTo>
                  <a:cubicBezTo>
                    <a:pt x="8573" y="441"/>
                    <a:pt x="8526" y="417"/>
                    <a:pt x="8454" y="417"/>
                  </a:cubicBezTo>
                  <a:lnTo>
                    <a:pt x="667" y="417"/>
                  </a:lnTo>
                  <a:close/>
                  <a:moveTo>
                    <a:pt x="203" y="191"/>
                  </a:moveTo>
                  <a:cubicBezTo>
                    <a:pt x="322" y="72"/>
                    <a:pt x="489" y="0"/>
                    <a:pt x="667" y="0"/>
                  </a:cubicBezTo>
                  <a:lnTo>
                    <a:pt x="8454" y="0"/>
                  </a:lnTo>
                  <a:cubicBezTo>
                    <a:pt x="8633" y="0"/>
                    <a:pt x="8788" y="72"/>
                    <a:pt x="8919" y="179"/>
                  </a:cubicBezTo>
                  <a:cubicBezTo>
                    <a:pt x="8919" y="179"/>
                    <a:pt x="8919" y="191"/>
                    <a:pt x="8930" y="191"/>
                  </a:cubicBezTo>
                  <a:cubicBezTo>
                    <a:pt x="9049" y="310"/>
                    <a:pt x="9121" y="477"/>
                    <a:pt x="9121" y="667"/>
                  </a:cubicBezTo>
                  <a:lnTo>
                    <a:pt x="9121" y="8525"/>
                  </a:lnTo>
                  <a:cubicBezTo>
                    <a:pt x="9121" y="8704"/>
                    <a:pt x="9049" y="8871"/>
                    <a:pt x="8930" y="8990"/>
                  </a:cubicBezTo>
                  <a:cubicBezTo>
                    <a:pt x="8811" y="9109"/>
                    <a:pt x="8645" y="9192"/>
                    <a:pt x="8454" y="9192"/>
                  </a:cubicBezTo>
                  <a:lnTo>
                    <a:pt x="667" y="9192"/>
                  </a:lnTo>
                  <a:cubicBezTo>
                    <a:pt x="489" y="9192"/>
                    <a:pt x="322" y="9109"/>
                    <a:pt x="203" y="8990"/>
                  </a:cubicBezTo>
                  <a:lnTo>
                    <a:pt x="203" y="8990"/>
                  </a:lnTo>
                  <a:cubicBezTo>
                    <a:pt x="84" y="8871"/>
                    <a:pt x="1" y="8704"/>
                    <a:pt x="1" y="8525"/>
                  </a:cubicBezTo>
                  <a:lnTo>
                    <a:pt x="1" y="667"/>
                  </a:lnTo>
                  <a:cubicBezTo>
                    <a:pt x="1" y="477"/>
                    <a:pt x="84" y="310"/>
                    <a:pt x="203" y="191"/>
                  </a:cubicBezTo>
                  <a:lnTo>
                    <a:pt x="203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578;p30">
              <a:extLst>
                <a:ext uri="{FF2B5EF4-FFF2-40B4-BE49-F238E27FC236}">
                  <a16:creationId xmlns:a16="http://schemas.microsoft.com/office/drawing/2014/main" id="{ADCFA1EC-71D7-62B4-D5DE-F7F8787D2A44}"/>
                </a:ext>
              </a:extLst>
            </p:cNvPr>
            <p:cNvSpPr/>
            <p:nvPr/>
          </p:nvSpPr>
          <p:spPr>
            <a:xfrm>
              <a:off x="9336737" y="2975323"/>
              <a:ext cx="42888" cy="98558"/>
            </a:xfrm>
            <a:custGeom>
              <a:avLst/>
              <a:gdLst/>
              <a:ahLst/>
              <a:cxnLst/>
              <a:rect l="l" t="t" r="r" b="b"/>
              <a:pathLst>
                <a:path w="1275" h="2930" extrusionOk="0">
                  <a:moveTo>
                    <a:pt x="631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2287"/>
                  </a:lnTo>
                  <a:cubicBezTo>
                    <a:pt x="0" y="2644"/>
                    <a:pt x="286" y="2930"/>
                    <a:pt x="631" y="2930"/>
                  </a:cubicBezTo>
                  <a:cubicBezTo>
                    <a:pt x="988" y="2930"/>
                    <a:pt x="1274" y="2644"/>
                    <a:pt x="1274" y="2287"/>
                  </a:cubicBezTo>
                  <a:lnTo>
                    <a:pt x="1274" y="644"/>
                  </a:lnTo>
                  <a:cubicBezTo>
                    <a:pt x="1274" y="287"/>
                    <a:pt x="988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579;p30">
              <a:extLst>
                <a:ext uri="{FF2B5EF4-FFF2-40B4-BE49-F238E27FC236}">
                  <a16:creationId xmlns:a16="http://schemas.microsoft.com/office/drawing/2014/main" id="{2BD517F1-AE6A-486B-23FC-1F13468750B4}"/>
                </a:ext>
              </a:extLst>
            </p:cNvPr>
            <p:cNvSpPr/>
            <p:nvPr/>
          </p:nvSpPr>
          <p:spPr>
            <a:xfrm>
              <a:off x="9336737" y="3089085"/>
              <a:ext cx="42888" cy="45276"/>
            </a:xfrm>
            <a:custGeom>
              <a:avLst/>
              <a:gdLst/>
              <a:ahLst/>
              <a:cxnLst/>
              <a:rect l="l" t="t" r="r" b="b"/>
              <a:pathLst>
                <a:path w="1275" h="1346" extrusionOk="0">
                  <a:moveTo>
                    <a:pt x="631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703"/>
                  </a:lnTo>
                  <a:cubicBezTo>
                    <a:pt x="0" y="1060"/>
                    <a:pt x="286" y="1346"/>
                    <a:pt x="631" y="1346"/>
                  </a:cubicBezTo>
                  <a:cubicBezTo>
                    <a:pt x="988" y="1346"/>
                    <a:pt x="1274" y="1060"/>
                    <a:pt x="1274" y="703"/>
                  </a:cubicBezTo>
                  <a:lnTo>
                    <a:pt x="1274" y="643"/>
                  </a:lnTo>
                  <a:cubicBezTo>
                    <a:pt x="1274" y="286"/>
                    <a:pt x="988" y="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580;p30">
              <a:extLst>
                <a:ext uri="{FF2B5EF4-FFF2-40B4-BE49-F238E27FC236}">
                  <a16:creationId xmlns:a16="http://schemas.microsoft.com/office/drawing/2014/main" id="{369EEA09-F9F8-D68E-73F4-B413450B4EBC}"/>
                </a:ext>
              </a:extLst>
            </p:cNvPr>
            <p:cNvSpPr/>
            <p:nvPr/>
          </p:nvSpPr>
          <p:spPr>
            <a:xfrm>
              <a:off x="9413633" y="3028202"/>
              <a:ext cx="88130" cy="139394"/>
            </a:xfrm>
            <a:custGeom>
              <a:avLst/>
              <a:gdLst/>
              <a:ahLst/>
              <a:cxnLst/>
              <a:rect l="l" t="t" r="r" b="b"/>
              <a:pathLst>
                <a:path w="2620" h="4144" extrusionOk="0">
                  <a:moveTo>
                    <a:pt x="1286" y="1"/>
                  </a:moveTo>
                  <a:cubicBezTo>
                    <a:pt x="1679" y="1"/>
                    <a:pt x="2036" y="179"/>
                    <a:pt x="2334" y="536"/>
                  </a:cubicBezTo>
                  <a:cubicBezTo>
                    <a:pt x="2489" y="774"/>
                    <a:pt x="2560" y="1025"/>
                    <a:pt x="2560" y="1275"/>
                  </a:cubicBezTo>
                  <a:cubicBezTo>
                    <a:pt x="2560" y="1667"/>
                    <a:pt x="2381" y="2037"/>
                    <a:pt x="2012" y="2382"/>
                  </a:cubicBezTo>
                  <a:lnTo>
                    <a:pt x="976" y="3572"/>
                  </a:lnTo>
                  <a:lnTo>
                    <a:pt x="2346" y="3572"/>
                  </a:lnTo>
                  <a:cubicBezTo>
                    <a:pt x="2500" y="3572"/>
                    <a:pt x="2584" y="3656"/>
                    <a:pt x="2620" y="3846"/>
                  </a:cubicBezTo>
                  <a:lnTo>
                    <a:pt x="2620" y="3870"/>
                  </a:lnTo>
                  <a:cubicBezTo>
                    <a:pt x="2584" y="4049"/>
                    <a:pt x="2500" y="4144"/>
                    <a:pt x="2334" y="4144"/>
                  </a:cubicBezTo>
                  <a:lnTo>
                    <a:pt x="298" y="4144"/>
                  </a:lnTo>
                  <a:cubicBezTo>
                    <a:pt x="119" y="4108"/>
                    <a:pt x="24" y="4013"/>
                    <a:pt x="24" y="3858"/>
                  </a:cubicBezTo>
                  <a:lnTo>
                    <a:pt x="24" y="3846"/>
                  </a:lnTo>
                  <a:cubicBezTo>
                    <a:pt x="24" y="3763"/>
                    <a:pt x="95" y="3644"/>
                    <a:pt x="238" y="3513"/>
                  </a:cubicBezTo>
                  <a:lnTo>
                    <a:pt x="1858" y="1667"/>
                  </a:lnTo>
                  <a:cubicBezTo>
                    <a:pt x="1941" y="1548"/>
                    <a:pt x="1977" y="1429"/>
                    <a:pt x="1977" y="1275"/>
                  </a:cubicBezTo>
                  <a:cubicBezTo>
                    <a:pt x="1977" y="965"/>
                    <a:pt x="1810" y="739"/>
                    <a:pt x="1477" y="608"/>
                  </a:cubicBezTo>
                  <a:cubicBezTo>
                    <a:pt x="1429" y="596"/>
                    <a:pt x="1369" y="584"/>
                    <a:pt x="1298" y="584"/>
                  </a:cubicBezTo>
                  <a:lnTo>
                    <a:pt x="1262" y="584"/>
                  </a:lnTo>
                  <a:cubicBezTo>
                    <a:pt x="965" y="584"/>
                    <a:pt x="750" y="751"/>
                    <a:pt x="607" y="1072"/>
                  </a:cubicBezTo>
                  <a:cubicBezTo>
                    <a:pt x="595" y="1144"/>
                    <a:pt x="584" y="1227"/>
                    <a:pt x="572" y="1334"/>
                  </a:cubicBezTo>
                  <a:cubicBezTo>
                    <a:pt x="500" y="1477"/>
                    <a:pt x="417" y="1548"/>
                    <a:pt x="298" y="1548"/>
                  </a:cubicBezTo>
                  <a:lnTo>
                    <a:pt x="274" y="1548"/>
                  </a:lnTo>
                  <a:cubicBezTo>
                    <a:pt x="95" y="1513"/>
                    <a:pt x="0" y="1429"/>
                    <a:pt x="0" y="1275"/>
                  </a:cubicBezTo>
                  <a:cubicBezTo>
                    <a:pt x="0" y="834"/>
                    <a:pt x="214" y="465"/>
                    <a:pt x="643" y="179"/>
                  </a:cubicBezTo>
                  <a:cubicBezTo>
                    <a:pt x="869" y="60"/>
                    <a:pt x="108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581;p30">
            <a:extLst>
              <a:ext uri="{FF2B5EF4-FFF2-40B4-BE49-F238E27FC236}">
                <a16:creationId xmlns:a16="http://schemas.microsoft.com/office/drawing/2014/main" id="{3BF45A21-8433-B0D5-EEE9-BC9379F0283F}"/>
              </a:ext>
            </a:extLst>
          </p:cNvPr>
          <p:cNvGrpSpPr/>
          <p:nvPr/>
        </p:nvGrpSpPr>
        <p:grpSpPr>
          <a:xfrm rot="21368566">
            <a:off x="6267192" y="4088052"/>
            <a:ext cx="607745" cy="459235"/>
            <a:chOff x="9999587" y="2778350"/>
            <a:chExt cx="465408" cy="3516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27" name="Google Shape;582;p30">
              <a:extLst>
                <a:ext uri="{FF2B5EF4-FFF2-40B4-BE49-F238E27FC236}">
                  <a16:creationId xmlns:a16="http://schemas.microsoft.com/office/drawing/2014/main" id="{5485694D-5940-5DB8-F7E2-C0E294609A55}"/>
                </a:ext>
              </a:extLst>
            </p:cNvPr>
            <p:cNvSpPr/>
            <p:nvPr/>
          </p:nvSpPr>
          <p:spPr>
            <a:xfrm>
              <a:off x="10115737" y="2778350"/>
              <a:ext cx="349258" cy="351680"/>
            </a:xfrm>
            <a:custGeom>
              <a:avLst/>
              <a:gdLst/>
              <a:ahLst/>
              <a:cxnLst/>
              <a:rect l="l" t="t" r="r" b="b"/>
              <a:pathLst>
                <a:path w="10383" h="10455" extrusionOk="0">
                  <a:moveTo>
                    <a:pt x="1298" y="0"/>
                  </a:moveTo>
                  <a:cubicBezTo>
                    <a:pt x="584" y="0"/>
                    <a:pt x="1" y="584"/>
                    <a:pt x="1" y="1298"/>
                  </a:cubicBezTo>
                  <a:lnTo>
                    <a:pt x="1" y="9156"/>
                  </a:lnTo>
                  <a:cubicBezTo>
                    <a:pt x="1" y="9871"/>
                    <a:pt x="584" y="10454"/>
                    <a:pt x="1298" y="10454"/>
                  </a:cubicBezTo>
                  <a:lnTo>
                    <a:pt x="9085" y="10454"/>
                  </a:lnTo>
                  <a:cubicBezTo>
                    <a:pt x="9800" y="10454"/>
                    <a:pt x="10383" y="9871"/>
                    <a:pt x="10383" y="9156"/>
                  </a:cubicBezTo>
                  <a:lnTo>
                    <a:pt x="10383" y="1298"/>
                  </a:lnTo>
                  <a:cubicBezTo>
                    <a:pt x="10383" y="584"/>
                    <a:pt x="9800" y="0"/>
                    <a:pt x="9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583;p30">
              <a:extLst>
                <a:ext uri="{FF2B5EF4-FFF2-40B4-BE49-F238E27FC236}">
                  <a16:creationId xmlns:a16="http://schemas.microsoft.com/office/drawing/2014/main" id="{E230BB26-A82F-B59E-B5D1-D84424331A23}"/>
                </a:ext>
              </a:extLst>
            </p:cNvPr>
            <p:cNvSpPr/>
            <p:nvPr/>
          </p:nvSpPr>
          <p:spPr>
            <a:xfrm>
              <a:off x="9999587" y="2778350"/>
              <a:ext cx="349292" cy="351680"/>
            </a:xfrm>
            <a:custGeom>
              <a:avLst/>
              <a:gdLst/>
              <a:ahLst/>
              <a:cxnLst/>
              <a:rect l="l" t="t" r="r" b="b"/>
              <a:pathLst>
                <a:path w="10384" h="10455" extrusionOk="0">
                  <a:moveTo>
                    <a:pt x="1299" y="0"/>
                  </a:moveTo>
                  <a:cubicBezTo>
                    <a:pt x="584" y="0"/>
                    <a:pt x="1" y="584"/>
                    <a:pt x="1" y="1298"/>
                  </a:cubicBezTo>
                  <a:lnTo>
                    <a:pt x="1" y="9156"/>
                  </a:lnTo>
                  <a:cubicBezTo>
                    <a:pt x="1" y="9871"/>
                    <a:pt x="584" y="10454"/>
                    <a:pt x="1299" y="10454"/>
                  </a:cubicBezTo>
                  <a:lnTo>
                    <a:pt x="9085" y="10454"/>
                  </a:lnTo>
                  <a:cubicBezTo>
                    <a:pt x="9800" y="10454"/>
                    <a:pt x="10383" y="9871"/>
                    <a:pt x="10383" y="9156"/>
                  </a:cubicBezTo>
                  <a:lnTo>
                    <a:pt x="10383" y="1298"/>
                  </a:lnTo>
                  <a:cubicBezTo>
                    <a:pt x="10383" y="584"/>
                    <a:pt x="9800" y="0"/>
                    <a:pt x="9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584;p30">
              <a:extLst>
                <a:ext uri="{FF2B5EF4-FFF2-40B4-BE49-F238E27FC236}">
                  <a16:creationId xmlns:a16="http://schemas.microsoft.com/office/drawing/2014/main" id="{E7C5EF04-9340-8374-7729-D4CC0FFC853A}"/>
                </a:ext>
              </a:extLst>
            </p:cNvPr>
            <p:cNvSpPr/>
            <p:nvPr/>
          </p:nvSpPr>
          <p:spPr>
            <a:xfrm>
              <a:off x="10020812" y="2799575"/>
              <a:ext cx="306841" cy="309230"/>
            </a:xfrm>
            <a:custGeom>
              <a:avLst/>
              <a:gdLst/>
              <a:ahLst/>
              <a:cxnLst/>
              <a:rect l="l" t="t" r="r" b="b"/>
              <a:pathLst>
                <a:path w="9122" h="9193" extrusionOk="0">
                  <a:moveTo>
                    <a:pt x="668" y="417"/>
                  </a:moveTo>
                  <a:cubicBezTo>
                    <a:pt x="608" y="417"/>
                    <a:pt x="549" y="441"/>
                    <a:pt x="501" y="489"/>
                  </a:cubicBezTo>
                  <a:cubicBezTo>
                    <a:pt x="453" y="536"/>
                    <a:pt x="430" y="596"/>
                    <a:pt x="430" y="667"/>
                  </a:cubicBezTo>
                  <a:lnTo>
                    <a:pt x="430" y="8525"/>
                  </a:lnTo>
                  <a:cubicBezTo>
                    <a:pt x="430" y="8585"/>
                    <a:pt x="453" y="8656"/>
                    <a:pt x="501" y="8692"/>
                  </a:cubicBezTo>
                  <a:lnTo>
                    <a:pt x="501" y="8692"/>
                  </a:lnTo>
                  <a:cubicBezTo>
                    <a:pt x="549" y="8740"/>
                    <a:pt x="608" y="8763"/>
                    <a:pt x="668" y="8763"/>
                  </a:cubicBezTo>
                  <a:lnTo>
                    <a:pt x="8454" y="8763"/>
                  </a:lnTo>
                  <a:cubicBezTo>
                    <a:pt x="8526" y="8763"/>
                    <a:pt x="8585" y="8740"/>
                    <a:pt x="8633" y="8692"/>
                  </a:cubicBezTo>
                  <a:cubicBezTo>
                    <a:pt x="8681" y="8656"/>
                    <a:pt x="8704" y="8585"/>
                    <a:pt x="8704" y="8525"/>
                  </a:cubicBezTo>
                  <a:lnTo>
                    <a:pt x="8704" y="667"/>
                  </a:lnTo>
                  <a:cubicBezTo>
                    <a:pt x="8704" y="596"/>
                    <a:pt x="8681" y="536"/>
                    <a:pt x="8633" y="489"/>
                  </a:cubicBezTo>
                  <a:lnTo>
                    <a:pt x="8621" y="489"/>
                  </a:lnTo>
                  <a:cubicBezTo>
                    <a:pt x="8585" y="441"/>
                    <a:pt x="8526" y="417"/>
                    <a:pt x="8454" y="417"/>
                  </a:cubicBezTo>
                  <a:lnTo>
                    <a:pt x="680" y="417"/>
                  </a:lnTo>
                  <a:close/>
                  <a:moveTo>
                    <a:pt x="203" y="191"/>
                  </a:moveTo>
                  <a:cubicBezTo>
                    <a:pt x="322" y="72"/>
                    <a:pt x="489" y="0"/>
                    <a:pt x="668" y="0"/>
                  </a:cubicBezTo>
                  <a:lnTo>
                    <a:pt x="8454" y="0"/>
                  </a:lnTo>
                  <a:cubicBezTo>
                    <a:pt x="8633" y="0"/>
                    <a:pt x="8800" y="72"/>
                    <a:pt x="8919" y="179"/>
                  </a:cubicBezTo>
                  <a:cubicBezTo>
                    <a:pt x="8919" y="179"/>
                    <a:pt x="8919" y="191"/>
                    <a:pt x="8931" y="191"/>
                  </a:cubicBezTo>
                  <a:cubicBezTo>
                    <a:pt x="9050" y="310"/>
                    <a:pt x="9121" y="477"/>
                    <a:pt x="9121" y="667"/>
                  </a:cubicBezTo>
                  <a:lnTo>
                    <a:pt x="9121" y="8525"/>
                  </a:lnTo>
                  <a:cubicBezTo>
                    <a:pt x="9121" y="8704"/>
                    <a:pt x="9050" y="8871"/>
                    <a:pt x="8931" y="8990"/>
                  </a:cubicBezTo>
                  <a:cubicBezTo>
                    <a:pt x="8812" y="9109"/>
                    <a:pt x="8645" y="9192"/>
                    <a:pt x="8454" y="9192"/>
                  </a:cubicBezTo>
                  <a:lnTo>
                    <a:pt x="668" y="9192"/>
                  </a:lnTo>
                  <a:cubicBezTo>
                    <a:pt x="489" y="9192"/>
                    <a:pt x="322" y="9109"/>
                    <a:pt x="203" y="8990"/>
                  </a:cubicBezTo>
                  <a:lnTo>
                    <a:pt x="203" y="8990"/>
                  </a:lnTo>
                  <a:lnTo>
                    <a:pt x="203" y="8990"/>
                  </a:lnTo>
                  <a:cubicBezTo>
                    <a:pt x="84" y="8871"/>
                    <a:pt x="1" y="8704"/>
                    <a:pt x="1" y="8525"/>
                  </a:cubicBezTo>
                  <a:lnTo>
                    <a:pt x="1" y="667"/>
                  </a:lnTo>
                  <a:cubicBezTo>
                    <a:pt x="1" y="477"/>
                    <a:pt x="84" y="310"/>
                    <a:pt x="203" y="191"/>
                  </a:cubicBezTo>
                  <a:lnTo>
                    <a:pt x="203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585;p30">
              <a:extLst>
                <a:ext uri="{FF2B5EF4-FFF2-40B4-BE49-F238E27FC236}">
                  <a16:creationId xmlns:a16="http://schemas.microsoft.com/office/drawing/2014/main" id="{1605DC76-9BA7-34DA-06AE-469873C48814}"/>
                </a:ext>
              </a:extLst>
            </p:cNvPr>
            <p:cNvSpPr/>
            <p:nvPr/>
          </p:nvSpPr>
          <p:spPr>
            <a:xfrm>
              <a:off x="10053273" y="2831598"/>
              <a:ext cx="42888" cy="98558"/>
            </a:xfrm>
            <a:custGeom>
              <a:avLst/>
              <a:gdLst/>
              <a:ahLst/>
              <a:cxnLst/>
              <a:rect l="l" t="t" r="r" b="b"/>
              <a:pathLst>
                <a:path w="1275" h="2930" extrusionOk="0">
                  <a:moveTo>
                    <a:pt x="631" y="1"/>
                  </a:moveTo>
                  <a:lnTo>
                    <a:pt x="631" y="1"/>
                  </a:lnTo>
                  <a:cubicBezTo>
                    <a:pt x="989" y="1"/>
                    <a:pt x="1274" y="287"/>
                    <a:pt x="1274" y="644"/>
                  </a:cubicBezTo>
                  <a:lnTo>
                    <a:pt x="1274" y="2287"/>
                  </a:lnTo>
                  <a:cubicBezTo>
                    <a:pt x="1274" y="2644"/>
                    <a:pt x="989" y="2930"/>
                    <a:pt x="631" y="2930"/>
                  </a:cubicBezTo>
                  <a:lnTo>
                    <a:pt x="631" y="2930"/>
                  </a:lnTo>
                  <a:cubicBezTo>
                    <a:pt x="286" y="2930"/>
                    <a:pt x="0" y="2644"/>
                    <a:pt x="0" y="2287"/>
                  </a:cubicBezTo>
                  <a:lnTo>
                    <a:pt x="0" y="644"/>
                  </a:lnTo>
                  <a:cubicBezTo>
                    <a:pt x="0" y="287"/>
                    <a:pt x="286" y="1"/>
                    <a:pt x="631" y="1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586;p30">
              <a:extLst>
                <a:ext uri="{FF2B5EF4-FFF2-40B4-BE49-F238E27FC236}">
                  <a16:creationId xmlns:a16="http://schemas.microsoft.com/office/drawing/2014/main" id="{1EF5387F-36A8-F2B4-733D-CAF7DFEF8EF5}"/>
                </a:ext>
              </a:extLst>
            </p:cNvPr>
            <p:cNvSpPr/>
            <p:nvPr/>
          </p:nvSpPr>
          <p:spPr>
            <a:xfrm>
              <a:off x="10053273" y="2945764"/>
              <a:ext cx="42888" cy="44872"/>
            </a:xfrm>
            <a:custGeom>
              <a:avLst/>
              <a:gdLst/>
              <a:ahLst/>
              <a:cxnLst/>
              <a:rect l="l" t="t" r="r" b="b"/>
              <a:pathLst>
                <a:path w="1275" h="133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989" y="0"/>
                    <a:pt x="1274" y="274"/>
                    <a:pt x="1274" y="631"/>
                  </a:cubicBezTo>
                  <a:lnTo>
                    <a:pt x="1274" y="691"/>
                  </a:lnTo>
                  <a:cubicBezTo>
                    <a:pt x="1274" y="1036"/>
                    <a:pt x="989" y="1334"/>
                    <a:pt x="631" y="1334"/>
                  </a:cubicBezTo>
                  <a:lnTo>
                    <a:pt x="631" y="1334"/>
                  </a:lnTo>
                  <a:cubicBezTo>
                    <a:pt x="286" y="1334"/>
                    <a:pt x="0" y="1036"/>
                    <a:pt x="0" y="691"/>
                  </a:cubicBezTo>
                  <a:lnTo>
                    <a:pt x="0" y="631"/>
                  </a:lnTo>
                  <a:cubicBezTo>
                    <a:pt x="0" y="286"/>
                    <a:pt x="286" y="0"/>
                    <a:pt x="631" y="0"/>
                  </a:cubicBezTo>
                  <a:close/>
                </a:path>
              </a:pathLst>
            </a:custGeom>
            <a:solidFill>
              <a:srgbClr val="FFFFFF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587;p30">
              <a:extLst>
                <a:ext uri="{FF2B5EF4-FFF2-40B4-BE49-F238E27FC236}">
                  <a16:creationId xmlns:a16="http://schemas.microsoft.com/office/drawing/2014/main" id="{CBE5F781-19B6-D5F6-E98E-66F6EF3BA0BF}"/>
                </a:ext>
              </a:extLst>
            </p:cNvPr>
            <p:cNvSpPr/>
            <p:nvPr/>
          </p:nvSpPr>
          <p:spPr>
            <a:xfrm>
              <a:off x="10131379" y="2884477"/>
              <a:ext cx="86112" cy="139024"/>
            </a:xfrm>
            <a:custGeom>
              <a:avLst/>
              <a:gdLst/>
              <a:ahLst/>
              <a:cxnLst/>
              <a:rect l="l" t="t" r="r" b="b"/>
              <a:pathLst>
                <a:path w="2560" h="4133" extrusionOk="0">
                  <a:moveTo>
                    <a:pt x="1310" y="1"/>
                  </a:moveTo>
                  <a:cubicBezTo>
                    <a:pt x="1655" y="1"/>
                    <a:pt x="1941" y="155"/>
                    <a:pt x="2191" y="453"/>
                  </a:cubicBezTo>
                  <a:cubicBezTo>
                    <a:pt x="2322" y="644"/>
                    <a:pt x="2393" y="846"/>
                    <a:pt x="2393" y="1072"/>
                  </a:cubicBezTo>
                  <a:lnTo>
                    <a:pt x="2393" y="1108"/>
                  </a:lnTo>
                  <a:cubicBezTo>
                    <a:pt x="2393" y="1429"/>
                    <a:pt x="2286" y="1679"/>
                    <a:pt x="2060" y="1870"/>
                  </a:cubicBezTo>
                  <a:cubicBezTo>
                    <a:pt x="2393" y="2108"/>
                    <a:pt x="2560" y="2441"/>
                    <a:pt x="2560" y="2858"/>
                  </a:cubicBezTo>
                  <a:cubicBezTo>
                    <a:pt x="2560" y="3287"/>
                    <a:pt x="2346" y="3668"/>
                    <a:pt x="1929" y="3965"/>
                  </a:cubicBezTo>
                  <a:cubicBezTo>
                    <a:pt x="1715" y="4073"/>
                    <a:pt x="1500" y="4132"/>
                    <a:pt x="1298" y="4132"/>
                  </a:cubicBezTo>
                  <a:lnTo>
                    <a:pt x="1262" y="4132"/>
                  </a:lnTo>
                  <a:cubicBezTo>
                    <a:pt x="762" y="4132"/>
                    <a:pt x="381" y="3882"/>
                    <a:pt x="95" y="3370"/>
                  </a:cubicBezTo>
                  <a:cubicBezTo>
                    <a:pt x="36" y="3180"/>
                    <a:pt x="0" y="3013"/>
                    <a:pt x="0" y="2858"/>
                  </a:cubicBezTo>
                  <a:cubicBezTo>
                    <a:pt x="0" y="2703"/>
                    <a:pt x="95" y="2620"/>
                    <a:pt x="298" y="2584"/>
                  </a:cubicBezTo>
                  <a:cubicBezTo>
                    <a:pt x="452" y="2584"/>
                    <a:pt x="548" y="2679"/>
                    <a:pt x="572" y="2870"/>
                  </a:cubicBezTo>
                  <a:cubicBezTo>
                    <a:pt x="572" y="3144"/>
                    <a:pt x="714" y="3358"/>
                    <a:pt x="1000" y="3513"/>
                  </a:cubicBezTo>
                  <a:cubicBezTo>
                    <a:pt x="1095" y="3549"/>
                    <a:pt x="1191" y="3561"/>
                    <a:pt x="1298" y="3561"/>
                  </a:cubicBezTo>
                  <a:cubicBezTo>
                    <a:pt x="1572" y="3561"/>
                    <a:pt x="1786" y="3418"/>
                    <a:pt x="1929" y="3120"/>
                  </a:cubicBezTo>
                  <a:cubicBezTo>
                    <a:pt x="1953" y="3037"/>
                    <a:pt x="1976" y="2965"/>
                    <a:pt x="1976" y="2906"/>
                  </a:cubicBezTo>
                  <a:lnTo>
                    <a:pt x="1976" y="2822"/>
                  </a:lnTo>
                  <a:cubicBezTo>
                    <a:pt x="1976" y="2560"/>
                    <a:pt x="1822" y="2358"/>
                    <a:pt x="1536" y="2215"/>
                  </a:cubicBezTo>
                  <a:lnTo>
                    <a:pt x="1191" y="2132"/>
                  </a:lnTo>
                  <a:cubicBezTo>
                    <a:pt x="1084" y="2060"/>
                    <a:pt x="1036" y="1977"/>
                    <a:pt x="1036" y="1882"/>
                  </a:cubicBezTo>
                  <a:lnTo>
                    <a:pt x="1036" y="1870"/>
                  </a:lnTo>
                  <a:cubicBezTo>
                    <a:pt x="1036" y="1679"/>
                    <a:pt x="1155" y="1584"/>
                    <a:pt x="1405" y="1584"/>
                  </a:cubicBezTo>
                  <a:cubicBezTo>
                    <a:pt x="1512" y="1584"/>
                    <a:pt x="1631" y="1513"/>
                    <a:pt x="1750" y="1358"/>
                  </a:cubicBezTo>
                  <a:cubicBezTo>
                    <a:pt x="1798" y="1251"/>
                    <a:pt x="1822" y="1155"/>
                    <a:pt x="1822" y="1072"/>
                  </a:cubicBezTo>
                  <a:cubicBezTo>
                    <a:pt x="1822" y="882"/>
                    <a:pt x="1726" y="727"/>
                    <a:pt x="1536" y="620"/>
                  </a:cubicBezTo>
                  <a:cubicBezTo>
                    <a:pt x="1465" y="584"/>
                    <a:pt x="1393" y="572"/>
                    <a:pt x="1310" y="572"/>
                  </a:cubicBezTo>
                  <a:cubicBezTo>
                    <a:pt x="1084" y="572"/>
                    <a:pt x="929" y="691"/>
                    <a:pt x="833" y="929"/>
                  </a:cubicBezTo>
                  <a:cubicBezTo>
                    <a:pt x="810" y="1167"/>
                    <a:pt x="762" y="1286"/>
                    <a:pt x="714" y="1286"/>
                  </a:cubicBezTo>
                  <a:cubicBezTo>
                    <a:pt x="667" y="1346"/>
                    <a:pt x="607" y="1370"/>
                    <a:pt x="524" y="1370"/>
                  </a:cubicBezTo>
                  <a:cubicBezTo>
                    <a:pt x="333" y="1334"/>
                    <a:pt x="238" y="1251"/>
                    <a:pt x="238" y="1120"/>
                  </a:cubicBezTo>
                  <a:lnTo>
                    <a:pt x="238" y="1060"/>
                  </a:lnTo>
                  <a:cubicBezTo>
                    <a:pt x="238" y="667"/>
                    <a:pt x="441" y="358"/>
                    <a:pt x="833" y="120"/>
                  </a:cubicBezTo>
                  <a:cubicBezTo>
                    <a:pt x="976" y="48"/>
                    <a:pt x="1143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Subtitle 22">
            <a:extLst>
              <a:ext uri="{FF2B5EF4-FFF2-40B4-BE49-F238E27FC236}">
                <a16:creationId xmlns:a16="http://schemas.microsoft.com/office/drawing/2014/main" id="{7E91E9B8-E288-48A9-5BC2-BC2365CCB69F}"/>
              </a:ext>
            </a:extLst>
          </p:cNvPr>
          <p:cNvSpPr txBox="1">
            <a:spLocks/>
          </p:cNvSpPr>
          <p:nvPr/>
        </p:nvSpPr>
        <p:spPr>
          <a:xfrm>
            <a:off x="4068533" y="2791717"/>
            <a:ext cx="1913495" cy="10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r"/>
            <a:r>
              <a:rPr lang="it-IT" sz="2000" dirty="0"/>
              <a:t>Scegli un progetto da realizzare</a:t>
            </a:r>
            <a:endParaRPr lang="en-US" sz="2000" dirty="0"/>
          </a:p>
        </p:txBody>
      </p:sp>
      <p:grpSp>
        <p:nvGrpSpPr>
          <p:cNvPr id="934" name="Google Shape;12322;p64">
            <a:extLst>
              <a:ext uri="{FF2B5EF4-FFF2-40B4-BE49-F238E27FC236}">
                <a16:creationId xmlns:a16="http://schemas.microsoft.com/office/drawing/2014/main" id="{B29AE2F0-5955-9E2F-32A3-6740CF4B3535}"/>
              </a:ext>
            </a:extLst>
          </p:cNvPr>
          <p:cNvGrpSpPr/>
          <p:nvPr/>
        </p:nvGrpSpPr>
        <p:grpSpPr>
          <a:xfrm rot="19946227">
            <a:off x="2017841" y="3426480"/>
            <a:ext cx="604215" cy="726128"/>
            <a:chOff x="3105248" y="3347390"/>
            <a:chExt cx="305619" cy="3672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35" name="Google Shape;12323;p64">
              <a:extLst>
                <a:ext uri="{FF2B5EF4-FFF2-40B4-BE49-F238E27FC236}">
                  <a16:creationId xmlns:a16="http://schemas.microsoft.com/office/drawing/2014/main" id="{AD650096-669A-CD44-F7E9-73CFF1C7E7AC}"/>
                </a:ext>
              </a:extLst>
            </p:cNvPr>
            <p:cNvSpPr/>
            <p:nvPr/>
          </p:nvSpPr>
          <p:spPr>
            <a:xfrm>
              <a:off x="3198750" y="3348244"/>
              <a:ext cx="99774" cy="238485"/>
            </a:xfrm>
            <a:custGeom>
              <a:avLst/>
              <a:gdLst/>
              <a:ahLst/>
              <a:cxnLst/>
              <a:rect l="l" t="t" r="r" b="b"/>
              <a:pathLst>
                <a:path w="3818" h="9126" extrusionOk="0">
                  <a:moveTo>
                    <a:pt x="1241" y="1"/>
                  </a:moveTo>
                  <a:cubicBezTo>
                    <a:pt x="1192" y="1"/>
                    <a:pt x="1143" y="13"/>
                    <a:pt x="1097" y="38"/>
                  </a:cubicBezTo>
                  <a:lnTo>
                    <a:pt x="1020" y="86"/>
                  </a:lnTo>
                  <a:cubicBezTo>
                    <a:pt x="327" y="490"/>
                    <a:pt x="0" y="1298"/>
                    <a:pt x="202" y="2077"/>
                  </a:cubicBezTo>
                  <a:lnTo>
                    <a:pt x="2106" y="9125"/>
                  </a:lnTo>
                  <a:lnTo>
                    <a:pt x="3818" y="8664"/>
                  </a:lnTo>
                  <a:lnTo>
                    <a:pt x="3587" y="7798"/>
                  </a:lnTo>
                  <a:lnTo>
                    <a:pt x="1597" y="394"/>
                  </a:lnTo>
                  <a:lnTo>
                    <a:pt x="1549" y="240"/>
                  </a:lnTo>
                  <a:cubicBezTo>
                    <a:pt x="1506" y="92"/>
                    <a:pt x="1376" y="1"/>
                    <a:pt x="1241" y="1"/>
                  </a:cubicBezTo>
                  <a:close/>
                </a:path>
              </a:pathLst>
            </a:custGeom>
            <a:solidFill>
              <a:srgbClr val="869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12324;p64">
              <a:extLst>
                <a:ext uri="{FF2B5EF4-FFF2-40B4-BE49-F238E27FC236}">
                  <a16:creationId xmlns:a16="http://schemas.microsoft.com/office/drawing/2014/main" id="{8DCCD356-1D90-869B-923F-E303E9ECE213}"/>
                </a:ext>
              </a:extLst>
            </p:cNvPr>
            <p:cNvSpPr/>
            <p:nvPr/>
          </p:nvSpPr>
          <p:spPr>
            <a:xfrm>
              <a:off x="3223812" y="3347390"/>
              <a:ext cx="69147" cy="208328"/>
            </a:xfrm>
            <a:custGeom>
              <a:avLst/>
              <a:gdLst/>
              <a:ahLst/>
              <a:cxnLst/>
              <a:rect l="l" t="t" r="r" b="b"/>
              <a:pathLst>
                <a:path w="2646" h="7972" extrusionOk="0">
                  <a:moveTo>
                    <a:pt x="289" y="1"/>
                  </a:moveTo>
                  <a:cubicBezTo>
                    <a:pt x="240" y="1"/>
                    <a:pt x="191" y="13"/>
                    <a:pt x="145" y="38"/>
                  </a:cubicBezTo>
                  <a:lnTo>
                    <a:pt x="68" y="86"/>
                  </a:lnTo>
                  <a:cubicBezTo>
                    <a:pt x="1" y="365"/>
                    <a:pt x="10" y="654"/>
                    <a:pt x="87" y="923"/>
                  </a:cubicBezTo>
                  <a:lnTo>
                    <a:pt x="1991" y="7972"/>
                  </a:lnTo>
                  <a:lnTo>
                    <a:pt x="2645" y="7798"/>
                  </a:lnTo>
                  <a:lnTo>
                    <a:pt x="645" y="404"/>
                  </a:lnTo>
                  <a:lnTo>
                    <a:pt x="597" y="240"/>
                  </a:lnTo>
                  <a:cubicBezTo>
                    <a:pt x="555" y="92"/>
                    <a:pt x="424" y="1"/>
                    <a:pt x="28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12325;p64">
              <a:extLst>
                <a:ext uri="{FF2B5EF4-FFF2-40B4-BE49-F238E27FC236}">
                  <a16:creationId xmlns:a16="http://schemas.microsoft.com/office/drawing/2014/main" id="{B357FD3B-AD83-285F-8A2E-ECCBEA2F2379}"/>
                </a:ext>
              </a:extLst>
            </p:cNvPr>
            <p:cNvSpPr/>
            <p:nvPr/>
          </p:nvSpPr>
          <p:spPr>
            <a:xfrm>
              <a:off x="3224124" y="3348244"/>
              <a:ext cx="99277" cy="238485"/>
            </a:xfrm>
            <a:custGeom>
              <a:avLst/>
              <a:gdLst/>
              <a:ahLst/>
              <a:cxnLst/>
              <a:rect l="l" t="t" r="r" b="b"/>
              <a:pathLst>
                <a:path w="3799" h="9126" extrusionOk="0">
                  <a:moveTo>
                    <a:pt x="2580" y="1"/>
                  </a:moveTo>
                  <a:cubicBezTo>
                    <a:pt x="2442" y="1"/>
                    <a:pt x="2312" y="90"/>
                    <a:pt x="2270" y="231"/>
                  </a:cubicBezTo>
                  <a:lnTo>
                    <a:pt x="2222" y="394"/>
                  </a:lnTo>
                  <a:lnTo>
                    <a:pt x="1" y="8654"/>
                  </a:lnTo>
                  <a:lnTo>
                    <a:pt x="703" y="8847"/>
                  </a:lnTo>
                  <a:lnTo>
                    <a:pt x="1712" y="9125"/>
                  </a:lnTo>
                  <a:lnTo>
                    <a:pt x="3616" y="2077"/>
                  </a:lnTo>
                  <a:cubicBezTo>
                    <a:pt x="3799" y="1423"/>
                    <a:pt x="3587" y="731"/>
                    <a:pt x="3097" y="288"/>
                  </a:cubicBezTo>
                  <a:cubicBezTo>
                    <a:pt x="2982" y="192"/>
                    <a:pt x="2866" y="106"/>
                    <a:pt x="2732" y="38"/>
                  </a:cubicBezTo>
                  <a:cubicBezTo>
                    <a:pt x="2683" y="13"/>
                    <a:pt x="2631" y="1"/>
                    <a:pt x="2580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2326;p64">
              <a:extLst>
                <a:ext uri="{FF2B5EF4-FFF2-40B4-BE49-F238E27FC236}">
                  <a16:creationId xmlns:a16="http://schemas.microsoft.com/office/drawing/2014/main" id="{5A826B2C-882F-BDE9-AEDB-70A41B825C69}"/>
                </a:ext>
              </a:extLst>
            </p:cNvPr>
            <p:cNvSpPr/>
            <p:nvPr/>
          </p:nvSpPr>
          <p:spPr>
            <a:xfrm>
              <a:off x="3242469" y="3355770"/>
              <a:ext cx="80697" cy="230959"/>
            </a:xfrm>
            <a:custGeom>
              <a:avLst/>
              <a:gdLst/>
              <a:ahLst/>
              <a:cxnLst/>
              <a:rect l="l" t="t" r="r" b="b"/>
              <a:pathLst>
                <a:path w="3088" h="8838" extrusionOk="0">
                  <a:moveTo>
                    <a:pt x="2385" y="0"/>
                  </a:moveTo>
                  <a:cubicBezTo>
                    <a:pt x="2318" y="39"/>
                    <a:pt x="2280" y="106"/>
                    <a:pt x="2260" y="173"/>
                  </a:cubicBezTo>
                  <a:lnTo>
                    <a:pt x="2212" y="337"/>
                  </a:lnTo>
                  <a:lnTo>
                    <a:pt x="1" y="8559"/>
                  </a:lnTo>
                  <a:lnTo>
                    <a:pt x="1010" y="8837"/>
                  </a:lnTo>
                  <a:lnTo>
                    <a:pt x="2914" y="1789"/>
                  </a:lnTo>
                  <a:cubicBezTo>
                    <a:pt x="3087" y="1135"/>
                    <a:pt x="2885" y="443"/>
                    <a:pt x="238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2327;p64">
              <a:extLst>
                <a:ext uri="{FF2B5EF4-FFF2-40B4-BE49-F238E27FC236}">
                  <a16:creationId xmlns:a16="http://schemas.microsoft.com/office/drawing/2014/main" id="{5F5A2B2C-2FBC-FD27-C4AB-86ACC62A8ADF}"/>
                </a:ext>
              </a:extLst>
            </p:cNvPr>
            <p:cNvSpPr/>
            <p:nvPr/>
          </p:nvSpPr>
          <p:spPr>
            <a:xfrm>
              <a:off x="3235675" y="3503000"/>
              <a:ext cx="175192" cy="211255"/>
            </a:xfrm>
            <a:custGeom>
              <a:avLst/>
              <a:gdLst/>
              <a:ahLst/>
              <a:cxnLst/>
              <a:rect l="l" t="t" r="r" b="b"/>
              <a:pathLst>
                <a:path w="6704" h="8084" extrusionOk="0">
                  <a:moveTo>
                    <a:pt x="3920" y="4201"/>
                  </a:moveTo>
                  <a:cubicBezTo>
                    <a:pt x="3946" y="4201"/>
                    <a:pt x="3974" y="4202"/>
                    <a:pt x="4001" y="4204"/>
                  </a:cubicBezTo>
                  <a:cubicBezTo>
                    <a:pt x="4771" y="4242"/>
                    <a:pt x="5367" y="4896"/>
                    <a:pt x="5319" y="5665"/>
                  </a:cubicBezTo>
                  <a:cubicBezTo>
                    <a:pt x="5275" y="6470"/>
                    <a:pt x="4609" y="6979"/>
                    <a:pt x="3923" y="6979"/>
                  </a:cubicBezTo>
                  <a:cubicBezTo>
                    <a:pt x="3560" y="6979"/>
                    <a:pt x="3191" y="6837"/>
                    <a:pt x="2905" y="6521"/>
                  </a:cubicBezTo>
                  <a:cubicBezTo>
                    <a:pt x="2096" y="5618"/>
                    <a:pt x="2740" y="4201"/>
                    <a:pt x="3920" y="4201"/>
                  </a:cubicBezTo>
                  <a:close/>
                  <a:moveTo>
                    <a:pt x="979" y="0"/>
                  </a:moveTo>
                  <a:cubicBezTo>
                    <a:pt x="904" y="0"/>
                    <a:pt x="827" y="10"/>
                    <a:pt x="751" y="30"/>
                  </a:cubicBezTo>
                  <a:cubicBezTo>
                    <a:pt x="280" y="165"/>
                    <a:pt x="1" y="646"/>
                    <a:pt x="126" y="1126"/>
                  </a:cubicBezTo>
                  <a:lnTo>
                    <a:pt x="1520" y="6290"/>
                  </a:lnTo>
                  <a:cubicBezTo>
                    <a:pt x="1848" y="7376"/>
                    <a:pt x="2844" y="8084"/>
                    <a:pt x="3927" y="8084"/>
                  </a:cubicBezTo>
                  <a:cubicBezTo>
                    <a:pt x="4149" y="8084"/>
                    <a:pt x="4374" y="8054"/>
                    <a:pt x="4597" y="7992"/>
                  </a:cubicBezTo>
                  <a:cubicBezTo>
                    <a:pt x="5924" y="7617"/>
                    <a:pt x="6703" y="6261"/>
                    <a:pt x="6357" y="4934"/>
                  </a:cubicBezTo>
                  <a:lnTo>
                    <a:pt x="6357" y="4934"/>
                  </a:lnTo>
                  <a:lnTo>
                    <a:pt x="6357" y="4944"/>
                  </a:lnTo>
                  <a:cubicBezTo>
                    <a:pt x="6044" y="3788"/>
                    <a:pt x="5011" y="3079"/>
                    <a:pt x="3925" y="3079"/>
                  </a:cubicBezTo>
                  <a:cubicBezTo>
                    <a:pt x="3476" y="3079"/>
                    <a:pt x="3017" y="3201"/>
                    <a:pt x="2597" y="3463"/>
                  </a:cubicBezTo>
                  <a:lnTo>
                    <a:pt x="1838" y="655"/>
                  </a:lnTo>
                  <a:cubicBezTo>
                    <a:pt x="1733" y="260"/>
                    <a:pt x="1371" y="0"/>
                    <a:pt x="979" y="0"/>
                  </a:cubicBezTo>
                  <a:close/>
                </a:path>
              </a:pathLst>
            </a:custGeom>
            <a:solidFill>
              <a:srgbClr val="63A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2328;p64">
              <a:extLst>
                <a:ext uri="{FF2B5EF4-FFF2-40B4-BE49-F238E27FC236}">
                  <a16:creationId xmlns:a16="http://schemas.microsoft.com/office/drawing/2014/main" id="{87B33C5D-E2EA-A5A9-A985-3587C5FE8156}"/>
                </a:ext>
              </a:extLst>
            </p:cNvPr>
            <p:cNvSpPr/>
            <p:nvPr/>
          </p:nvSpPr>
          <p:spPr>
            <a:xfrm>
              <a:off x="3105248" y="3502739"/>
              <a:ext cx="181725" cy="211935"/>
            </a:xfrm>
            <a:custGeom>
              <a:avLst/>
              <a:gdLst/>
              <a:ahLst/>
              <a:cxnLst/>
              <a:rect l="l" t="t" r="r" b="b"/>
              <a:pathLst>
                <a:path w="6954" h="8110" extrusionOk="0">
                  <a:moveTo>
                    <a:pt x="3007" y="4212"/>
                  </a:moveTo>
                  <a:cubicBezTo>
                    <a:pt x="3127" y="4212"/>
                    <a:pt x="3250" y="4228"/>
                    <a:pt x="3376" y="4262"/>
                  </a:cubicBezTo>
                  <a:cubicBezTo>
                    <a:pt x="4117" y="4454"/>
                    <a:pt x="4559" y="5214"/>
                    <a:pt x="4367" y="5964"/>
                  </a:cubicBezTo>
                  <a:cubicBezTo>
                    <a:pt x="4184" y="6630"/>
                    <a:pt x="3602" y="6990"/>
                    <a:pt x="3017" y="6990"/>
                  </a:cubicBezTo>
                  <a:cubicBezTo>
                    <a:pt x="2554" y="6990"/>
                    <a:pt x="2090" y="6766"/>
                    <a:pt x="1819" y="6291"/>
                  </a:cubicBezTo>
                  <a:cubicBezTo>
                    <a:pt x="1268" y="5336"/>
                    <a:pt x="1995" y="4212"/>
                    <a:pt x="3007" y="4212"/>
                  </a:cubicBezTo>
                  <a:close/>
                  <a:moveTo>
                    <a:pt x="5975" y="1"/>
                  </a:moveTo>
                  <a:cubicBezTo>
                    <a:pt x="5583" y="1"/>
                    <a:pt x="5222" y="261"/>
                    <a:pt x="5117" y="656"/>
                  </a:cubicBezTo>
                  <a:lnTo>
                    <a:pt x="4357" y="3473"/>
                  </a:lnTo>
                  <a:cubicBezTo>
                    <a:pt x="3918" y="3196"/>
                    <a:pt x="3458" y="3073"/>
                    <a:pt x="3015" y="3073"/>
                  </a:cubicBezTo>
                  <a:cubicBezTo>
                    <a:pt x="1397" y="3073"/>
                    <a:pt x="1" y="4710"/>
                    <a:pt x="665" y="6483"/>
                  </a:cubicBezTo>
                  <a:cubicBezTo>
                    <a:pt x="1039" y="7464"/>
                    <a:pt x="1976" y="8110"/>
                    <a:pt x="3026" y="8110"/>
                  </a:cubicBezTo>
                  <a:cubicBezTo>
                    <a:pt x="3056" y="8110"/>
                    <a:pt x="3086" y="8109"/>
                    <a:pt x="3117" y="8108"/>
                  </a:cubicBezTo>
                  <a:cubicBezTo>
                    <a:pt x="4194" y="8060"/>
                    <a:pt x="5127" y="7339"/>
                    <a:pt x="5434" y="6300"/>
                  </a:cubicBezTo>
                  <a:lnTo>
                    <a:pt x="6829" y="1127"/>
                  </a:lnTo>
                  <a:cubicBezTo>
                    <a:pt x="6954" y="656"/>
                    <a:pt x="6665" y="175"/>
                    <a:pt x="6204" y="40"/>
                  </a:cubicBezTo>
                  <a:lnTo>
                    <a:pt x="6204" y="31"/>
                  </a:lnTo>
                  <a:cubicBezTo>
                    <a:pt x="6127" y="10"/>
                    <a:pt x="6051" y="1"/>
                    <a:pt x="5975" y="1"/>
                  </a:cubicBezTo>
                  <a:close/>
                </a:path>
              </a:pathLst>
            </a:custGeom>
            <a:solidFill>
              <a:srgbClr val="90C1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12329;p64">
              <a:extLst>
                <a:ext uri="{FF2B5EF4-FFF2-40B4-BE49-F238E27FC236}">
                  <a16:creationId xmlns:a16="http://schemas.microsoft.com/office/drawing/2014/main" id="{27568156-CE44-236A-7BF9-6C90CF92A6DE}"/>
                </a:ext>
              </a:extLst>
            </p:cNvPr>
            <p:cNvSpPr/>
            <p:nvPr/>
          </p:nvSpPr>
          <p:spPr>
            <a:xfrm>
              <a:off x="3253288" y="3522365"/>
              <a:ext cx="15836" cy="16124"/>
            </a:xfrm>
            <a:custGeom>
              <a:avLst/>
              <a:gdLst/>
              <a:ahLst/>
              <a:cxnLst/>
              <a:rect l="l" t="t" r="r" b="b"/>
              <a:pathLst>
                <a:path w="606" h="617" extrusionOk="0">
                  <a:moveTo>
                    <a:pt x="308" y="1"/>
                  </a:moveTo>
                  <a:cubicBezTo>
                    <a:pt x="135" y="1"/>
                    <a:pt x="0" y="145"/>
                    <a:pt x="0" y="308"/>
                  </a:cubicBezTo>
                  <a:cubicBezTo>
                    <a:pt x="0" y="472"/>
                    <a:pt x="135" y="616"/>
                    <a:pt x="308" y="616"/>
                  </a:cubicBezTo>
                  <a:cubicBezTo>
                    <a:pt x="471" y="616"/>
                    <a:pt x="606" y="472"/>
                    <a:pt x="606" y="308"/>
                  </a:cubicBezTo>
                  <a:cubicBezTo>
                    <a:pt x="606" y="145"/>
                    <a:pt x="471" y="1"/>
                    <a:pt x="308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12648;p64">
            <a:extLst>
              <a:ext uri="{FF2B5EF4-FFF2-40B4-BE49-F238E27FC236}">
                <a16:creationId xmlns:a16="http://schemas.microsoft.com/office/drawing/2014/main" id="{85960762-0B50-AE9D-FD04-004BC222AEEA}"/>
              </a:ext>
            </a:extLst>
          </p:cNvPr>
          <p:cNvGrpSpPr/>
          <p:nvPr/>
        </p:nvGrpSpPr>
        <p:grpSpPr>
          <a:xfrm rot="941002">
            <a:off x="2539579" y="3303778"/>
            <a:ext cx="1101481" cy="1244208"/>
            <a:chOff x="3583197" y="1499997"/>
            <a:chExt cx="308142" cy="36663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43" name="Google Shape;12650;p64">
              <a:extLst>
                <a:ext uri="{FF2B5EF4-FFF2-40B4-BE49-F238E27FC236}">
                  <a16:creationId xmlns:a16="http://schemas.microsoft.com/office/drawing/2014/main" id="{68CE2C3C-52B2-238E-D08F-E0545BF19B44}"/>
                </a:ext>
              </a:extLst>
            </p:cNvPr>
            <p:cNvSpPr/>
            <p:nvPr/>
          </p:nvSpPr>
          <p:spPr>
            <a:xfrm>
              <a:off x="3623690" y="1499997"/>
              <a:ext cx="234983" cy="366404"/>
            </a:xfrm>
            <a:custGeom>
              <a:avLst/>
              <a:gdLst/>
              <a:ahLst/>
              <a:cxnLst/>
              <a:rect l="l" t="t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2651;p64">
              <a:extLst>
                <a:ext uri="{FF2B5EF4-FFF2-40B4-BE49-F238E27FC236}">
                  <a16:creationId xmlns:a16="http://schemas.microsoft.com/office/drawing/2014/main" id="{161D8AB0-333F-D768-4437-F40BC111C932}"/>
                </a:ext>
              </a:extLst>
            </p:cNvPr>
            <p:cNvSpPr/>
            <p:nvPr/>
          </p:nvSpPr>
          <p:spPr>
            <a:xfrm>
              <a:off x="3830241" y="1499997"/>
              <a:ext cx="61098" cy="87204"/>
            </a:xfrm>
            <a:custGeom>
              <a:avLst/>
              <a:gdLst/>
              <a:ahLst/>
              <a:cxnLst/>
              <a:rect l="l" t="t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2652;p64">
              <a:extLst>
                <a:ext uri="{FF2B5EF4-FFF2-40B4-BE49-F238E27FC236}">
                  <a16:creationId xmlns:a16="http://schemas.microsoft.com/office/drawing/2014/main" id="{F80178FC-C43C-676C-275B-423550BB93AF}"/>
                </a:ext>
              </a:extLst>
            </p:cNvPr>
            <p:cNvSpPr/>
            <p:nvPr/>
          </p:nvSpPr>
          <p:spPr>
            <a:xfrm>
              <a:off x="3583197" y="1779431"/>
              <a:ext cx="212393" cy="87204"/>
            </a:xfrm>
            <a:custGeom>
              <a:avLst/>
              <a:gdLst/>
              <a:ahLst/>
              <a:cxnLst/>
              <a:rect l="l" t="t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rgbClr val="B6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2653;p64">
              <a:extLst>
                <a:ext uri="{FF2B5EF4-FFF2-40B4-BE49-F238E27FC236}">
                  <a16:creationId xmlns:a16="http://schemas.microsoft.com/office/drawing/2014/main" id="{7F7E07E2-4AFC-80DC-B0FD-84F55BFEB96F}"/>
                </a:ext>
              </a:extLst>
            </p:cNvPr>
            <p:cNvSpPr/>
            <p:nvPr/>
          </p:nvSpPr>
          <p:spPr>
            <a:xfrm>
              <a:off x="3583678" y="1841993"/>
              <a:ext cx="211912" cy="24643"/>
            </a:xfrm>
            <a:custGeom>
              <a:avLst/>
              <a:gdLst/>
              <a:ahLst/>
              <a:cxnLst/>
              <a:rect l="l" t="t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rgbClr val="5B3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2654;p64">
              <a:extLst>
                <a:ext uri="{FF2B5EF4-FFF2-40B4-BE49-F238E27FC236}">
                  <a16:creationId xmlns:a16="http://schemas.microsoft.com/office/drawing/2014/main" id="{83BEB38F-BDF5-7408-DF1B-74F06ACC7D73}"/>
                </a:ext>
              </a:extLst>
            </p:cNvPr>
            <p:cNvSpPr/>
            <p:nvPr/>
          </p:nvSpPr>
          <p:spPr>
            <a:xfrm>
              <a:off x="3644680" y="1591178"/>
              <a:ext cx="153737" cy="11368"/>
            </a:xfrm>
            <a:custGeom>
              <a:avLst/>
              <a:gdLst/>
              <a:ahLst/>
              <a:cxnLst/>
              <a:rect l="l" t="t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6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2655;p64">
              <a:extLst>
                <a:ext uri="{FF2B5EF4-FFF2-40B4-BE49-F238E27FC236}">
                  <a16:creationId xmlns:a16="http://schemas.microsoft.com/office/drawing/2014/main" id="{B73D4539-3A26-D9A9-FA2B-F29CCDDF2038}"/>
                </a:ext>
              </a:extLst>
            </p:cNvPr>
            <p:cNvSpPr/>
            <p:nvPr/>
          </p:nvSpPr>
          <p:spPr>
            <a:xfrm>
              <a:off x="3644679" y="1637145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6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2656;p64">
              <a:extLst>
                <a:ext uri="{FF2B5EF4-FFF2-40B4-BE49-F238E27FC236}">
                  <a16:creationId xmlns:a16="http://schemas.microsoft.com/office/drawing/2014/main" id="{C2AD607C-EB89-F834-F4EB-E09D417C9D4C}"/>
                </a:ext>
              </a:extLst>
            </p:cNvPr>
            <p:cNvSpPr/>
            <p:nvPr/>
          </p:nvSpPr>
          <p:spPr>
            <a:xfrm>
              <a:off x="3644679" y="1683137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B6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2657;p64">
              <a:extLst>
                <a:ext uri="{FF2B5EF4-FFF2-40B4-BE49-F238E27FC236}">
                  <a16:creationId xmlns:a16="http://schemas.microsoft.com/office/drawing/2014/main" id="{534C698C-E6CB-8806-15C1-B4472B1494E2}"/>
                </a:ext>
              </a:extLst>
            </p:cNvPr>
            <p:cNvSpPr/>
            <p:nvPr/>
          </p:nvSpPr>
          <p:spPr>
            <a:xfrm>
              <a:off x="3644680" y="1729131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B6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1F9FAF4C-E5C4-79B3-007A-BF06AFFD9277}"/>
              </a:ext>
            </a:extLst>
          </p:cNvPr>
          <p:cNvGrpSpPr/>
          <p:nvPr/>
        </p:nvGrpSpPr>
        <p:grpSpPr>
          <a:xfrm rot="20283592">
            <a:off x="2232845" y="4226427"/>
            <a:ext cx="545529" cy="548749"/>
            <a:chOff x="1022298" y="4054742"/>
            <a:chExt cx="545529" cy="5487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53" name="Google Shape;12943;p64">
              <a:extLst>
                <a:ext uri="{FF2B5EF4-FFF2-40B4-BE49-F238E27FC236}">
                  <a16:creationId xmlns:a16="http://schemas.microsoft.com/office/drawing/2014/main" id="{921491F8-7FB0-FDFD-3020-9D19D1BF9913}"/>
                </a:ext>
              </a:extLst>
            </p:cNvPr>
            <p:cNvSpPr/>
            <p:nvPr/>
          </p:nvSpPr>
          <p:spPr>
            <a:xfrm rot="818624" flipH="1">
              <a:off x="1022298" y="4054742"/>
              <a:ext cx="363571" cy="362973"/>
            </a:xfrm>
            <a:custGeom>
              <a:avLst/>
              <a:gdLst/>
              <a:ahLst/>
              <a:cxnLst/>
              <a:rect l="l" t="t" r="r" b="b"/>
              <a:pathLst>
                <a:path w="4817" h="5474" extrusionOk="0">
                  <a:moveTo>
                    <a:pt x="4756" y="0"/>
                  </a:moveTo>
                  <a:cubicBezTo>
                    <a:pt x="4751" y="0"/>
                    <a:pt x="4746" y="1"/>
                    <a:pt x="4741" y="2"/>
                  </a:cubicBezTo>
                  <a:cubicBezTo>
                    <a:pt x="3279" y="627"/>
                    <a:pt x="2106" y="1781"/>
                    <a:pt x="1269" y="2829"/>
                  </a:cubicBezTo>
                  <a:cubicBezTo>
                    <a:pt x="1077" y="3079"/>
                    <a:pt x="904" y="3310"/>
                    <a:pt x="741" y="3531"/>
                  </a:cubicBezTo>
                  <a:cubicBezTo>
                    <a:pt x="414" y="4012"/>
                    <a:pt x="164" y="4435"/>
                    <a:pt x="0" y="4714"/>
                  </a:cubicBezTo>
                  <a:cubicBezTo>
                    <a:pt x="164" y="4752"/>
                    <a:pt x="308" y="4829"/>
                    <a:pt x="442" y="4925"/>
                  </a:cubicBezTo>
                  <a:lnTo>
                    <a:pt x="462" y="4945"/>
                  </a:lnTo>
                  <a:lnTo>
                    <a:pt x="510" y="4983"/>
                  </a:lnTo>
                  <a:lnTo>
                    <a:pt x="529" y="5002"/>
                  </a:lnTo>
                  <a:lnTo>
                    <a:pt x="548" y="5012"/>
                  </a:lnTo>
                  <a:lnTo>
                    <a:pt x="587" y="5060"/>
                  </a:lnTo>
                  <a:cubicBezTo>
                    <a:pt x="712" y="5175"/>
                    <a:pt x="818" y="5310"/>
                    <a:pt x="885" y="5473"/>
                  </a:cubicBezTo>
                  <a:cubicBezTo>
                    <a:pt x="1144" y="5272"/>
                    <a:pt x="1519" y="4964"/>
                    <a:pt x="1933" y="4560"/>
                  </a:cubicBezTo>
                  <a:cubicBezTo>
                    <a:pt x="2135" y="4368"/>
                    <a:pt x="2337" y="4156"/>
                    <a:pt x="2548" y="3935"/>
                  </a:cubicBezTo>
                  <a:cubicBezTo>
                    <a:pt x="3462" y="2944"/>
                    <a:pt x="4424" y="1608"/>
                    <a:pt x="4808" y="69"/>
                  </a:cubicBezTo>
                  <a:cubicBezTo>
                    <a:pt x="4817" y="27"/>
                    <a:pt x="4788" y="0"/>
                    <a:pt x="4756" y="0"/>
                  </a:cubicBezTo>
                  <a:close/>
                </a:path>
              </a:pathLst>
            </a:custGeom>
            <a:solidFill>
              <a:srgbClr val="893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2944;p64">
              <a:extLst>
                <a:ext uri="{FF2B5EF4-FFF2-40B4-BE49-F238E27FC236}">
                  <a16:creationId xmlns:a16="http://schemas.microsoft.com/office/drawing/2014/main" id="{E28E63E1-9BEA-4D1C-FA28-B3AC6E739680}"/>
                </a:ext>
              </a:extLst>
            </p:cNvPr>
            <p:cNvSpPr/>
            <p:nvPr/>
          </p:nvSpPr>
          <p:spPr>
            <a:xfrm rot="818624" flipH="1">
              <a:off x="1176804" y="4254730"/>
              <a:ext cx="136538" cy="114183"/>
            </a:xfrm>
            <a:custGeom>
              <a:avLst/>
              <a:gdLst/>
              <a:ahLst/>
              <a:cxnLst/>
              <a:rect l="l" t="t" r="r" b="b"/>
              <a:pathLst>
                <a:path w="1809" h="1722" extrusionOk="0">
                  <a:moveTo>
                    <a:pt x="529" y="1"/>
                  </a:moveTo>
                  <a:cubicBezTo>
                    <a:pt x="337" y="241"/>
                    <a:pt x="164" y="472"/>
                    <a:pt x="1" y="703"/>
                  </a:cubicBezTo>
                  <a:lnTo>
                    <a:pt x="1193" y="1722"/>
                  </a:lnTo>
                  <a:cubicBezTo>
                    <a:pt x="1395" y="1530"/>
                    <a:pt x="1597" y="1318"/>
                    <a:pt x="1808" y="1097"/>
                  </a:cubicBezTo>
                  <a:lnTo>
                    <a:pt x="529" y="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2945;p64">
              <a:extLst>
                <a:ext uri="{FF2B5EF4-FFF2-40B4-BE49-F238E27FC236}">
                  <a16:creationId xmlns:a16="http://schemas.microsoft.com/office/drawing/2014/main" id="{4976B8AF-F6DD-44CD-15AA-53C2A56D4711}"/>
                </a:ext>
              </a:extLst>
            </p:cNvPr>
            <p:cNvSpPr/>
            <p:nvPr/>
          </p:nvSpPr>
          <p:spPr>
            <a:xfrm rot="818624" flipH="1">
              <a:off x="1222293" y="4396675"/>
              <a:ext cx="345534" cy="206816"/>
            </a:xfrm>
            <a:custGeom>
              <a:avLst/>
              <a:gdLst/>
              <a:ahLst/>
              <a:cxnLst/>
              <a:rect l="l" t="t" r="r" b="b"/>
              <a:pathLst>
                <a:path w="4578" h="3119" extrusionOk="0">
                  <a:moveTo>
                    <a:pt x="3126" y="0"/>
                  </a:moveTo>
                  <a:cubicBezTo>
                    <a:pt x="2861" y="0"/>
                    <a:pt x="2597" y="84"/>
                    <a:pt x="2376" y="253"/>
                  </a:cubicBezTo>
                  <a:cubicBezTo>
                    <a:pt x="2193" y="378"/>
                    <a:pt x="2049" y="541"/>
                    <a:pt x="1953" y="743"/>
                  </a:cubicBezTo>
                  <a:cubicBezTo>
                    <a:pt x="1924" y="801"/>
                    <a:pt x="1895" y="858"/>
                    <a:pt x="1876" y="916"/>
                  </a:cubicBezTo>
                  <a:cubicBezTo>
                    <a:pt x="1837" y="1080"/>
                    <a:pt x="1779" y="1233"/>
                    <a:pt x="1703" y="1378"/>
                  </a:cubicBezTo>
                  <a:cubicBezTo>
                    <a:pt x="1578" y="1580"/>
                    <a:pt x="1404" y="1743"/>
                    <a:pt x="1212" y="1858"/>
                  </a:cubicBezTo>
                  <a:cubicBezTo>
                    <a:pt x="1010" y="1974"/>
                    <a:pt x="789" y="2060"/>
                    <a:pt x="568" y="2118"/>
                  </a:cubicBezTo>
                  <a:lnTo>
                    <a:pt x="539" y="2118"/>
                  </a:lnTo>
                  <a:cubicBezTo>
                    <a:pt x="491" y="2128"/>
                    <a:pt x="308" y="2176"/>
                    <a:pt x="145" y="2205"/>
                  </a:cubicBezTo>
                  <a:cubicBezTo>
                    <a:pt x="39" y="2234"/>
                    <a:pt x="0" y="2359"/>
                    <a:pt x="87" y="2435"/>
                  </a:cubicBezTo>
                  <a:cubicBezTo>
                    <a:pt x="646" y="2953"/>
                    <a:pt x="1266" y="3119"/>
                    <a:pt x="1831" y="3119"/>
                  </a:cubicBezTo>
                  <a:cubicBezTo>
                    <a:pt x="2840" y="3119"/>
                    <a:pt x="3674" y="2589"/>
                    <a:pt x="3674" y="2589"/>
                  </a:cubicBezTo>
                  <a:cubicBezTo>
                    <a:pt x="3780" y="2522"/>
                    <a:pt x="3876" y="2445"/>
                    <a:pt x="3962" y="2359"/>
                  </a:cubicBezTo>
                  <a:cubicBezTo>
                    <a:pt x="4472" y="1858"/>
                    <a:pt x="4578" y="1099"/>
                    <a:pt x="4203" y="570"/>
                  </a:cubicBezTo>
                  <a:cubicBezTo>
                    <a:pt x="4145" y="503"/>
                    <a:pt x="4097" y="435"/>
                    <a:pt x="4030" y="378"/>
                  </a:cubicBezTo>
                  <a:lnTo>
                    <a:pt x="3982" y="339"/>
                  </a:lnTo>
                  <a:lnTo>
                    <a:pt x="3962" y="320"/>
                  </a:lnTo>
                  <a:lnTo>
                    <a:pt x="3943" y="301"/>
                  </a:lnTo>
                  <a:lnTo>
                    <a:pt x="3895" y="262"/>
                  </a:lnTo>
                  <a:lnTo>
                    <a:pt x="3876" y="253"/>
                  </a:lnTo>
                  <a:cubicBezTo>
                    <a:pt x="3655" y="84"/>
                    <a:pt x="3390" y="0"/>
                    <a:pt x="312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2946;p64">
              <a:extLst>
                <a:ext uri="{FF2B5EF4-FFF2-40B4-BE49-F238E27FC236}">
                  <a16:creationId xmlns:a16="http://schemas.microsoft.com/office/drawing/2014/main" id="{1EE91514-B9F2-8F49-F5F8-C286CBD69EC0}"/>
                </a:ext>
              </a:extLst>
            </p:cNvPr>
            <p:cNvSpPr/>
            <p:nvPr/>
          </p:nvSpPr>
          <p:spPr>
            <a:xfrm rot="818624" flipH="1">
              <a:off x="1257137" y="4395061"/>
              <a:ext cx="274434" cy="154434"/>
            </a:xfrm>
            <a:custGeom>
              <a:avLst/>
              <a:gdLst/>
              <a:ahLst/>
              <a:cxnLst/>
              <a:rect l="l" t="t" r="r" b="b"/>
              <a:pathLst>
                <a:path w="3636" h="2329" extrusionOk="0">
                  <a:moveTo>
                    <a:pt x="2554" y="1"/>
                  </a:moveTo>
                  <a:cubicBezTo>
                    <a:pt x="2289" y="1"/>
                    <a:pt x="2025" y="85"/>
                    <a:pt x="1799" y="253"/>
                  </a:cubicBezTo>
                  <a:cubicBezTo>
                    <a:pt x="1626" y="378"/>
                    <a:pt x="1472" y="551"/>
                    <a:pt x="1376" y="743"/>
                  </a:cubicBezTo>
                  <a:cubicBezTo>
                    <a:pt x="1347" y="801"/>
                    <a:pt x="1328" y="859"/>
                    <a:pt x="1309" y="926"/>
                  </a:cubicBezTo>
                  <a:cubicBezTo>
                    <a:pt x="1261" y="1080"/>
                    <a:pt x="1203" y="1234"/>
                    <a:pt x="1126" y="1388"/>
                  </a:cubicBezTo>
                  <a:cubicBezTo>
                    <a:pt x="1011" y="1580"/>
                    <a:pt x="837" y="1743"/>
                    <a:pt x="635" y="1868"/>
                  </a:cubicBezTo>
                  <a:cubicBezTo>
                    <a:pt x="434" y="1984"/>
                    <a:pt x="222" y="2070"/>
                    <a:pt x="1" y="2119"/>
                  </a:cubicBezTo>
                  <a:cubicBezTo>
                    <a:pt x="349" y="2271"/>
                    <a:pt x="702" y="2329"/>
                    <a:pt x="1035" y="2329"/>
                  </a:cubicBezTo>
                  <a:cubicBezTo>
                    <a:pt x="2044" y="2329"/>
                    <a:pt x="2876" y="1801"/>
                    <a:pt x="2876" y="1801"/>
                  </a:cubicBezTo>
                  <a:cubicBezTo>
                    <a:pt x="2982" y="1734"/>
                    <a:pt x="3078" y="1657"/>
                    <a:pt x="3165" y="1570"/>
                  </a:cubicBezTo>
                  <a:cubicBezTo>
                    <a:pt x="3443" y="1301"/>
                    <a:pt x="3607" y="945"/>
                    <a:pt x="3636" y="570"/>
                  </a:cubicBezTo>
                  <a:cubicBezTo>
                    <a:pt x="3578" y="503"/>
                    <a:pt x="3520" y="436"/>
                    <a:pt x="3463" y="378"/>
                  </a:cubicBezTo>
                  <a:lnTo>
                    <a:pt x="3415" y="340"/>
                  </a:lnTo>
                  <a:lnTo>
                    <a:pt x="3395" y="320"/>
                  </a:lnTo>
                  <a:lnTo>
                    <a:pt x="3376" y="311"/>
                  </a:lnTo>
                  <a:lnTo>
                    <a:pt x="3328" y="272"/>
                  </a:lnTo>
                  <a:lnTo>
                    <a:pt x="3309" y="253"/>
                  </a:lnTo>
                  <a:cubicBezTo>
                    <a:pt x="3083" y="85"/>
                    <a:pt x="2818" y="1"/>
                    <a:pt x="2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7" name="Subtitle 22">
            <a:extLst>
              <a:ext uri="{FF2B5EF4-FFF2-40B4-BE49-F238E27FC236}">
                <a16:creationId xmlns:a16="http://schemas.microsoft.com/office/drawing/2014/main" id="{A3F4EA27-E99B-D935-D600-35237E36E75E}"/>
              </a:ext>
            </a:extLst>
          </p:cNvPr>
          <p:cNvSpPr txBox="1">
            <a:spLocks/>
          </p:cNvSpPr>
          <p:nvPr/>
        </p:nvSpPr>
        <p:spPr>
          <a:xfrm>
            <a:off x="-103934" y="3722341"/>
            <a:ext cx="2063863" cy="9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r"/>
            <a:r>
              <a:rPr lang="it-IT" sz="2000" dirty="0"/>
              <a:t>Segui le</a:t>
            </a:r>
            <a:br>
              <a:rPr lang="it-IT" sz="2000" dirty="0"/>
            </a:br>
            <a:r>
              <a:rPr lang="it-IT" sz="2000" dirty="0"/>
              <a:t>istruzioni</a:t>
            </a:r>
            <a:br>
              <a:rPr lang="it-IT" sz="2000" dirty="0"/>
            </a:br>
            <a:r>
              <a:rPr lang="it-IT" sz="2000" dirty="0"/>
              <a:t>e crea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88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>
          <a:extLst>
            <a:ext uri="{FF2B5EF4-FFF2-40B4-BE49-F238E27FC236}">
              <a16:creationId xmlns:a16="http://schemas.microsoft.com/office/drawing/2014/main" id="{E3F4FADB-875E-96C5-5A16-156DF785E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35;p36">
            <a:extLst>
              <a:ext uri="{FF2B5EF4-FFF2-40B4-BE49-F238E27FC236}">
                <a16:creationId xmlns:a16="http://schemas.microsoft.com/office/drawing/2014/main" id="{606C8B67-C500-B0C7-390F-CB06E813C0E8}"/>
              </a:ext>
            </a:extLst>
          </p:cNvPr>
          <p:cNvSpPr/>
          <p:nvPr/>
        </p:nvSpPr>
        <p:spPr>
          <a:xfrm flipH="1">
            <a:off x="508000" y="702908"/>
            <a:ext cx="2174240" cy="20809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6">
            <a:extLst>
              <a:ext uri="{FF2B5EF4-FFF2-40B4-BE49-F238E27FC236}">
                <a16:creationId xmlns:a16="http://schemas.microsoft.com/office/drawing/2014/main" id="{890A172E-27AF-0CD3-4498-1AA3208128D4}"/>
              </a:ext>
            </a:extLst>
          </p:cNvPr>
          <p:cNvSpPr/>
          <p:nvPr/>
        </p:nvSpPr>
        <p:spPr>
          <a:xfrm>
            <a:off x="8412811" y="1019173"/>
            <a:ext cx="911228" cy="9112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10;p36">
            <a:extLst>
              <a:ext uri="{FF2B5EF4-FFF2-40B4-BE49-F238E27FC236}">
                <a16:creationId xmlns:a16="http://schemas.microsoft.com/office/drawing/2014/main" id="{37BF86DA-D457-B489-7813-4F69AD50CEBC}"/>
              </a:ext>
            </a:extLst>
          </p:cNvPr>
          <p:cNvSpPr txBox="1">
            <a:spLocks/>
          </p:cNvSpPr>
          <p:nvPr/>
        </p:nvSpPr>
        <p:spPr>
          <a:xfrm>
            <a:off x="1693238" y="40640"/>
            <a:ext cx="5307002" cy="87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r>
              <a:rPr lang="it-IT" sz="2800" b="1" dirty="0"/>
              <a:t>Limitazioni delle alternative</a:t>
            </a:r>
            <a:endParaRPr lang="it-IT" sz="2800" dirty="0"/>
          </a:p>
        </p:txBody>
      </p:sp>
      <p:pic>
        <p:nvPicPr>
          <p:cNvPr id="1026" name="Picture 2" descr="Art Attack - Wikipedia">
            <a:extLst>
              <a:ext uri="{FF2B5EF4-FFF2-40B4-BE49-F238E27FC236}">
                <a16:creationId xmlns:a16="http://schemas.microsoft.com/office/drawing/2014/main" id="{50ACDE97-BA73-2C9C-7881-5B1D073A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261554"/>
            <a:ext cx="1460198" cy="112604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35;p36">
            <a:extLst>
              <a:ext uri="{FF2B5EF4-FFF2-40B4-BE49-F238E27FC236}">
                <a16:creationId xmlns:a16="http://schemas.microsoft.com/office/drawing/2014/main" id="{F30F6222-CBD8-7005-1628-3909DE3A2DD5}"/>
              </a:ext>
            </a:extLst>
          </p:cNvPr>
          <p:cNvSpPr/>
          <p:nvPr/>
        </p:nvSpPr>
        <p:spPr>
          <a:xfrm flipH="1">
            <a:off x="6390994" y="435116"/>
            <a:ext cx="2458366" cy="24884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668B4D-1DF8-C417-794C-91FA6C44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819">
            <a:off x="7422705" y="1219620"/>
            <a:ext cx="1701512" cy="5757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35;p36">
            <a:extLst>
              <a:ext uri="{FF2B5EF4-FFF2-40B4-BE49-F238E27FC236}">
                <a16:creationId xmlns:a16="http://schemas.microsoft.com/office/drawing/2014/main" id="{57DF9F0B-2ACA-71A2-459B-058C40CDFC16}"/>
              </a:ext>
            </a:extLst>
          </p:cNvPr>
          <p:cNvSpPr/>
          <p:nvPr/>
        </p:nvSpPr>
        <p:spPr>
          <a:xfrm flipH="1">
            <a:off x="314960" y="2255520"/>
            <a:ext cx="8598055" cy="8563219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ubtitle 62">
            <a:extLst>
              <a:ext uri="{FF2B5EF4-FFF2-40B4-BE49-F238E27FC236}">
                <a16:creationId xmlns:a16="http://schemas.microsoft.com/office/drawing/2014/main" id="{8AD0E55E-8120-C68A-DE9D-DB08784BCC62}"/>
              </a:ext>
            </a:extLst>
          </p:cNvPr>
          <p:cNvSpPr txBox="1">
            <a:spLocks/>
          </p:cNvSpPr>
          <p:nvPr/>
        </p:nvSpPr>
        <p:spPr>
          <a:xfrm>
            <a:off x="1563445" y="982909"/>
            <a:ext cx="2693595" cy="120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err="1"/>
              <a:t>Può</a:t>
            </a:r>
            <a:r>
              <a:rPr lang="en-US" sz="1300" dirty="0"/>
              <a:t> </a:t>
            </a:r>
            <a:r>
              <a:rPr lang="en-US" sz="1300" dirty="0" err="1"/>
              <a:t>richiedere</a:t>
            </a:r>
            <a:r>
              <a:rPr lang="en-US" sz="1300" dirty="0"/>
              <a:t> </a:t>
            </a:r>
            <a:r>
              <a:rPr lang="en-US" sz="1300" dirty="0" err="1"/>
              <a:t>materiali</a:t>
            </a:r>
            <a:r>
              <a:rPr lang="en-US" sz="1300" dirty="0"/>
              <a:t> di </a:t>
            </a:r>
            <a:r>
              <a:rPr lang="en-US" sz="1300" dirty="0" err="1"/>
              <a:t>partenza</a:t>
            </a:r>
            <a:r>
              <a:rPr lang="en-US" sz="1300" dirty="0"/>
              <a:t> </a:t>
            </a:r>
            <a:r>
              <a:rPr lang="en-US" sz="1300" dirty="0" err="1"/>
              <a:t>specifici</a:t>
            </a: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Pu</a:t>
            </a:r>
            <a:r>
              <a:rPr lang="it-IT" sz="1300" dirty="0"/>
              <a:t>ò non essere adatto all’età del bambino</a:t>
            </a:r>
            <a:endParaRPr lang="en-US" sz="1300" dirty="0"/>
          </a:p>
        </p:txBody>
      </p:sp>
      <p:pic>
        <p:nvPicPr>
          <p:cNvPr id="1030" name="Picture 6" descr="Pinterest Logo and symbol, meaning, history, PNG, brand">
            <a:extLst>
              <a:ext uri="{FF2B5EF4-FFF2-40B4-BE49-F238E27FC236}">
                <a16:creationId xmlns:a16="http://schemas.microsoft.com/office/drawing/2014/main" id="{854AED15-DF49-A513-E842-9E4FD4C9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25" y="483896"/>
            <a:ext cx="1001375" cy="5633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tube logo png, Youtube icona trasparente 18930514 PNG">
            <a:extLst>
              <a:ext uri="{FF2B5EF4-FFF2-40B4-BE49-F238E27FC236}">
                <a16:creationId xmlns:a16="http://schemas.microsoft.com/office/drawing/2014/main" id="{7D3240ED-164A-E5E0-F1B8-A0270D18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940">
            <a:off x="7696866" y="1326905"/>
            <a:ext cx="1531290" cy="153129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62">
            <a:extLst>
              <a:ext uri="{FF2B5EF4-FFF2-40B4-BE49-F238E27FC236}">
                <a16:creationId xmlns:a16="http://schemas.microsoft.com/office/drawing/2014/main" id="{71E89AA1-FB12-6FAE-2615-1A69B9D8A687}"/>
              </a:ext>
            </a:extLst>
          </p:cNvPr>
          <p:cNvSpPr txBox="1">
            <a:spLocks/>
          </p:cNvSpPr>
          <p:nvPr/>
        </p:nvSpPr>
        <p:spPr>
          <a:xfrm>
            <a:off x="5128592" y="1088043"/>
            <a:ext cx="2529840" cy="64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/>
              <a:t>Lunghi tempi di ricerca </a:t>
            </a:r>
          </a:p>
          <a:p>
            <a:pPr indent="0">
              <a:buNone/>
            </a:pPr>
            <a:r>
              <a:rPr lang="it-IT" sz="1300" dirty="0"/>
              <a:t>	</a:t>
            </a:r>
            <a:endParaRPr lang="en-US" sz="1300" dirty="0"/>
          </a:p>
        </p:txBody>
      </p:sp>
      <p:sp>
        <p:nvSpPr>
          <p:cNvPr id="12" name="Google Shape;910;p36">
            <a:extLst>
              <a:ext uri="{FF2B5EF4-FFF2-40B4-BE49-F238E27FC236}">
                <a16:creationId xmlns:a16="http://schemas.microsoft.com/office/drawing/2014/main" id="{EBD2230E-DE4D-D90F-125E-D5B480748072}"/>
              </a:ext>
            </a:extLst>
          </p:cNvPr>
          <p:cNvSpPr txBox="1">
            <a:spLocks/>
          </p:cNvSpPr>
          <p:nvPr/>
        </p:nvSpPr>
        <p:spPr>
          <a:xfrm>
            <a:off x="2678758" y="2735384"/>
            <a:ext cx="4148762" cy="87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r>
              <a:rPr lang="it-IT" sz="2600" b="1" dirty="0">
                <a:solidFill>
                  <a:schemeClr val="bg1"/>
                </a:solidFill>
              </a:rPr>
              <a:t>Cosa aggiunge </a:t>
            </a:r>
            <a:r>
              <a:rPr lang="it-IT" sz="2600" b="1" dirty="0" err="1">
                <a:solidFill>
                  <a:schemeClr val="bg1"/>
                </a:solidFill>
              </a:rPr>
              <a:t>scART</a:t>
            </a:r>
            <a:r>
              <a:rPr lang="it-IT" sz="1100" b="1" dirty="0">
                <a:solidFill>
                  <a:schemeClr val="bg1"/>
                </a:solidFill>
              </a:rPr>
              <a:t> </a:t>
            </a:r>
            <a:r>
              <a:rPr lang="it-IT" sz="2600" b="1" dirty="0">
                <a:solidFill>
                  <a:schemeClr val="bg1"/>
                </a:solidFill>
              </a:rPr>
              <a:t>?</a:t>
            </a:r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3" name="Subtitle 62">
            <a:extLst>
              <a:ext uri="{FF2B5EF4-FFF2-40B4-BE49-F238E27FC236}">
                <a16:creationId xmlns:a16="http://schemas.microsoft.com/office/drawing/2014/main" id="{3A866C0B-5DAB-16EF-8C6E-1E1D1506A255}"/>
              </a:ext>
            </a:extLst>
          </p:cNvPr>
          <p:cNvSpPr txBox="1">
            <a:spLocks/>
          </p:cNvSpPr>
          <p:nvPr/>
        </p:nvSpPr>
        <p:spPr>
          <a:xfrm>
            <a:off x="2164080" y="3314701"/>
            <a:ext cx="5273040" cy="60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Propone istantaneamente progetti mirati alle tue disponibilità ed esigenze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Subtitle 62">
            <a:extLst>
              <a:ext uri="{FF2B5EF4-FFF2-40B4-BE49-F238E27FC236}">
                <a16:creationId xmlns:a16="http://schemas.microsoft.com/office/drawing/2014/main" id="{065C5F70-072A-3CAA-CA00-51191D480695}"/>
              </a:ext>
            </a:extLst>
          </p:cNvPr>
          <p:cNvSpPr txBox="1">
            <a:spLocks/>
          </p:cNvSpPr>
          <p:nvPr/>
        </p:nvSpPr>
        <p:spPr>
          <a:xfrm>
            <a:off x="1543438" y="3902586"/>
            <a:ext cx="6240890" cy="66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Gli utenti possono pubblicare le loro creazioni. Puoi trarre ispirazione da chi ha realizzato qualcosa partendo dai tuoi stessi materiali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Subtitle 62">
            <a:extLst>
              <a:ext uri="{FF2B5EF4-FFF2-40B4-BE49-F238E27FC236}">
                <a16:creationId xmlns:a16="http://schemas.microsoft.com/office/drawing/2014/main" id="{66A953F2-3D66-A4AF-C47D-6F759EEB998B}"/>
              </a:ext>
            </a:extLst>
          </p:cNvPr>
          <p:cNvSpPr txBox="1">
            <a:spLocks/>
          </p:cNvSpPr>
          <p:nvPr/>
        </p:nvSpPr>
        <p:spPr>
          <a:xfrm>
            <a:off x="1209481" y="4520136"/>
            <a:ext cx="7020560" cy="5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Ricevi ispirazioni su ricette culinarie che danno vita a giochi con gli imballaggi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Subtitle 62">
            <a:extLst>
              <a:ext uri="{FF2B5EF4-FFF2-40B4-BE49-F238E27FC236}">
                <a16:creationId xmlns:a16="http://schemas.microsoft.com/office/drawing/2014/main" id="{68F04E61-6D88-0AF3-459B-842DFC67B30A}"/>
              </a:ext>
            </a:extLst>
          </p:cNvPr>
          <p:cNvSpPr txBox="1">
            <a:spLocks/>
          </p:cNvSpPr>
          <p:nvPr/>
        </p:nvSpPr>
        <p:spPr>
          <a:xfrm>
            <a:off x="4788010" y="1509904"/>
            <a:ext cx="2580640" cy="68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300" dirty="0" err="1"/>
              <a:t>Possono</a:t>
            </a:r>
            <a:r>
              <a:rPr lang="en-US" sz="1300" dirty="0"/>
              <a:t> </a:t>
            </a:r>
            <a:r>
              <a:rPr lang="en-US" sz="1300" dirty="0" err="1"/>
              <a:t>essere</a:t>
            </a:r>
            <a:r>
              <a:rPr lang="en-US" sz="1300" dirty="0"/>
              <a:t> </a:t>
            </a:r>
            <a:r>
              <a:rPr lang="en-US" sz="1300" dirty="0" err="1"/>
              <a:t>necessari</a:t>
            </a:r>
            <a:r>
              <a:rPr lang="en-US" sz="1300" dirty="0"/>
              <a:t> </a:t>
            </a:r>
            <a:r>
              <a:rPr lang="en-US" sz="1300" dirty="0" err="1"/>
              <a:t>specifici</a:t>
            </a:r>
            <a:r>
              <a:rPr lang="en-US" sz="1300" dirty="0"/>
              <a:t> </a:t>
            </a:r>
            <a:r>
              <a:rPr lang="en-US" sz="1300" dirty="0" err="1"/>
              <a:t>utensili</a:t>
            </a:r>
            <a:endParaRPr lang="en-US" sz="1300" dirty="0"/>
          </a:p>
          <a:p>
            <a:pPr indent="0" algn="r">
              <a:buNone/>
            </a:pPr>
            <a:r>
              <a:rPr lang="it-IT" sz="1300" dirty="0"/>
              <a:t>	</a:t>
            </a:r>
            <a:endParaRPr lang="en-US" sz="1300" dirty="0"/>
          </a:p>
        </p:txBody>
      </p:sp>
      <p:pic>
        <p:nvPicPr>
          <p:cNvPr id="1034" name="Picture 10" descr="Instagram Logo png and symbol, meaning, history">
            <a:extLst>
              <a:ext uri="{FF2B5EF4-FFF2-40B4-BE49-F238E27FC236}">
                <a16:creationId xmlns:a16="http://schemas.microsoft.com/office/drawing/2014/main" id="{B8741891-4195-0730-EE0B-B274895B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215">
            <a:off x="7414750" y="476052"/>
            <a:ext cx="1093106" cy="6148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935;p36">
            <a:extLst>
              <a:ext uri="{FF2B5EF4-FFF2-40B4-BE49-F238E27FC236}">
                <a16:creationId xmlns:a16="http://schemas.microsoft.com/office/drawing/2014/main" id="{2DE9F080-6793-5B21-4153-FDCE0E0D0FF4}"/>
              </a:ext>
            </a:extLst>
          </p:cNvPr>
          <p:cNvSpPr/>
          <p:nvPr/>
        </p:nvSpPr>
        <p:spPr>
          <a:xfrm flipH="1">
            <a:off x="-1855547" y="-2865120"/>
            <a:ext cx="3711094" cy="3696059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6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94C1CD1D-73B1-6173-0774-0A23B4FE6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8538644-5278-9422-E90E-0482FB0E7EDA}"/>
              </a:ext>
            </a:extLst>
          </p:cNvPr>
          <p:cNvSpPr/>
          <p:nvPr/>
        </p:nvSpPr>
        <p:spPr>
          <a:xfrm>
            <a:off x="787186" y="779225"/>
            <a:ext cx="6535972" cy="3483709"/>
          </a:xfrm>
          <a:custGeom>
            <a:avLst/>
            <a:gdLst>
              <a:gd name="csX0" fmla="*/ 5951349 w 6220635"/>
              <a:gd name="csY0" fmla="*/ 3476 h 4121203"/>
              <a:gd name="csX1" fmla="*/ 5044698 w 6220635"/>
              <a:gd name="csY1" fmla="*/ 73218 h 4121203"/>
              <a:gd name="csX2" fmla="*/ 4448013 w 6220635"/>
              <a:gd name="csY2" fmla="*/ 499422 h 4121203"/>
              <a:gd name="csX3" fmla="*/ 4316278 w 6220635"/>
              <a:gd name="csY3" fmla="*/ 964371 h 4121203"/>
              <a:gd name="csX4" fmla="*/ 4463512 w 6220635"/>
              <a:gd name="csY4" fmla="*/ 1351828 h 4121203"/>
              <a:gd name="csX5" fmla="*/ 4959457 w 6220635"/>
              <a:gd name="csY5" fmla="*/ 1630798 h 4121203"/>
              <a:gd name="csX6" fmla="*/ 5602637 w 6220635"/>
              <a:gd name="csY6" fmla="*/ 1840025 h 4121203"/>
              <a:gd name="csX7" fmla="*/ 6114081 w 6220635"/>
              <a:gd name="csY7" fmla="*/ 2196486 h 4121203"/>
              <a:gd name="csX8" fmla="*/ 6214820 w 6220635"/>
              <a:gd name="csY8" fmla="*/ 2738927 h 4121203"/>
              <a:gd name="csX9" fmla="*/ 6013342 w 6220635"/>
              <a:gd name="csY9" fmla="*/ 3351110 h 4121203"/>
              <a:gd name="csX10" fmla="*/ 5571640 w 6220635"/>
              <a:gd name="csY10" fmla="*/ 3800561 h 4121203"/>
              <a:gd name="csX11" fmla="*/ 4688237 w 6220635"/>
              <a:gd name="csY11" fmla="*/ 4079530 h 4121203"/>
              <a:gd name="csX12" fmla="*/ 3649851 w 6220635"/>
              <a:gd name="csY12" fmla="*/ 4095028 h 4121203"/>
              <a:gd name="csX13" fmla="*/ 2541722 w 6220635"/>
              <a:gd name="csY13" fmla="*/ 3839306 h 4121203"/>
              <a:gd name="csX14" fmla="*/ 1805552 w 6220635"/>
              <a:gd name="csY14" fmla="*/ 3583584 h 4121203"/>
              <a:gd name="csX15" fmla="*/ 953145 w 6220635"/>
              <a:gd name="csY15" fmla="*/ 3157381 h 4121203"/>
              <a:gd name="csX16" fmla="*/ 0 w 6220635"/>
              <a:gd name="csY16" fmla="*/ 2397964 h 41212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6220635" h="4121203">
                <a:moveTo>
                  <a:pt x="5951349" y="3476"/>
                </a:moveTo>
                <a:cubicBezTo>
                  <a:pt x="5623301" y="-2982"/>
                  <a:pt x="5295254" y="-9440"/>
                  <a:pt x="5044698" y="73218"/>
                </a:cubicBezTo>
                <a:cubicBezTo>
                  <a:pt x="4794142" y="155876"/>
                  <a:pt x="4569416" y="350897"/>
                  <a:pt x="4448013" y="499422"/>
                </a:cubicBezTo>
                <a:cubicBezTo>
                  <a:pt x="4326610" y="647947"/>
                  <a:pt x="4313695" y="822303"/>
                  <a:pt x="4316278" y="964371"/>
                </a:cubicBezTo>
                <a:cubicBezTo>
                  <a:pt x="4318861" y="1106439"/>
                  <a:pt x="4356316" y="1240757"/>
                  <a:pt x="4463512" y="1351828"/>
                </a:cubicBezTo>
                <a:cubicBezTo>
                  <a:pt x="4570708" y="1462899"/>
                  <a:pt x="4769603" y="1549432"/>
                  <a:pt x="4959457" y="1630798"/>
                </a:cubicBezTo>
                <a:cubicBezTo>
                  <a:pt x="5149311" y="1712164"/>
                  <a:pt x="5410200" y="1745744"/>
                  <a:pt x="5602637" y="1840025"/>
                </a:cubicBezTo>
                <a:cubicBezTo>
                  <a:pt x="5795074" y="1934306"/>
                  <a:pt x="6012051" y="2046669"/>
                  <a:pt x="6114081" y="2196486"/>
                </a:cubicBezTo>
                <a:cubicBezTo>
                  <a:pt x="6216111" y="2346303"/>
                  <a:pt x="6231610" y="2546490"/>
                  <a:pt x="6214820" y="2738927"/>
                </a:cubicBezTo>
                <a:cubicBezTo>
                  <a:pt x="6198030" y="2931364"/>
                  <a:pt x="6120539" y="3174171"/>
                  <a:pt x="6013342" y="3351110"/>
                </a:cubicBezTo>
                <a:cubicBezTo>
                  <a:pt x="5906145" y="3528049"/>
                  <a:pt x="5792491" y="3679158"/>
                  <a:pt x="5571640" y="3800561"/>
                </a:cubicBezTo>
                <a:cubicBezTo>
                  <a:pt x="5350789" y="3921964"/>
                  <a:pt x="5008535" y="4030452"/>
                  <a:pt x="4688237" y="4079530"/>
                </a:cubicBezTo>
                <a:cubicBezTo>
                  <a:pt x="4367939" y="4128608"/>
                  <a:pt x="4007603" y="4135065"/>
                  <a:pt x="3649851" y="4095028"/>
                </a:cubicBezTo>
                <a:cubicBezTo>
                  <a:pt x="3292098" y="4054991"/>
                  <a:pt x="2849105" y="3924547"/>
                  <a:pt x="2541722" y="3839306"/>
                </a:cubicBezTo>
                <a:cubicBezTo>
                  <a:pt x="2234339" y="3754065"/>
                  <a:pt x="2070315" y="3697238"/>
                  <a:pt x="1805552" y="3583584"/>
                </a:cubicBezTo>
                <a:cubicBezTo>
                  <a:pt x="1540789" y="3469930"/>
                  <a:pt x="1254070" y="3354984"/>
                  <a:pt x="953145" y="3157381"/>
                </a:cubicBezTo>
                <a:cubicBezTo>
                  <a:pt x="652220" y="2959778"/>
                  <a:pt x="326110" y="2678871"/>
                  <a:pt x="0" y="2397964"/>
                </a:cubicBezTo>
              </a:path>
            </a:pathLst>
          </a:custGeom>
          <a:noFill/>
          <a:ln>
            <a:solidFill>
              <a:srgbClr val="9B9B9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CBD79AFB-A6DE-5416-8C92-1FA76210F248}"/>
              </a:ext>
            </a:extLst>
          </p:cNvPr>
          <p:cNvSpPr/>
          <p:nvPr/>
        </p:nvSpPr>
        <p:spPr>
          <a:xfrm flipH="1">
            <a:off x="579519" y="2058071"/>
            <a:ext cx="2354512" cy="22749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35;p36">
            <a:extLst>
              <a:ext uri="{FF2B5EF4-FFF2-40B4-BE49-F238E27FC236}">
                <a16:creationId xmlns:a16="http://schemas.microsoft.com/office/drawing/2014/main" id="{80F2C20A-6EB0-2C33-8E13-4127858049BD}"/>
              </a:ext>
            </a:extLst>
          </p:cNvPr>
          <p:cNvSpPr/>
          <p:nvPr/>
        </p:nvSpPr>
        <p:spPr>
          <a:xfrm flipH="1">
            <a:off x="3713258" y="3015178"/>
            <a:ext cx="1987773" cy="19966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35;p36">
            <a:extLst>
              <a:ext uri="{FF2B5EF4-FFF2-40B4-BE49-F238E27FC236}">
                <a16:creationId xmlns:a16="http://schemas.microsoft.com/office/drawing/2014/main" id="{FB0517BA-B04C-4462-4541-9612E8F988D5}"/>
              </a:ext>
            </a:extLst>
          </p:cNvPr>
          <p:cNvSpPr/>
          <p:nvPr/>
        </p:nvSpPr>
        <p:spPr>
          <a:xfrm flipH="1">
            <a:off x="6305383" y="2161583"/>
            <a:ext cx="1779909" cy="17799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35;p36">
            <a:extLst>
              <a:ext uri="{FF2B5EF4-FFF2-40B4-BE49-F238E27FC236}">
                <a16:creationId xmlns:a16="http://schemas.microsoft.com/office/drawing/2014/main" id="{7ECB595B-12C0-0DB2-6972-A6F1A0D7B16C}"/>
              </a:ext>
            </a:extLst>
          </p:cNvPr>
          <p:cNvSpPr/>
          <p:nvPr/>
        </p:nvSpPr>
        <p:spPr>
          <a:xfrm flipH="1">
            <a:off x="6784656" y="343738"/>
            <a:ext cx="1039782" cy="10397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35;p36">
            <a:extLst>
              <a:ext uri="{FF2B5EF4-FFF2-40B4-BE49-F238E27FC236}">
                <a16:creationId xmlns:a16="http://schemas.microsoft.com/office/drawing/2014/main" id="{39B2AE1E-EC65-3EBD-D681-AC922B23730C}"/>
              </a:ext>
            </a:extLst>
          </p:cNvPr>
          <p:cNvSpPr/>
          <p:nvPr/>
        </p:nvSpPr>
        <p:spPr>
          <a:xfrm flipH="1">
            <a:off x="-2180974" y="-5579101"/>
            <a:ext cx="6713743" cy="6686541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10;p36">
            <a:extLst>
              <a:ext uri="{FF2B5EF4-FFF2-40B4-BE49-F238E27FC236}">
                <a16:creationId xmlns:a16="http://schemas.microsoft.com/office/drawing/2014/main" id="{5E180833-3FB6-5503-34A3-14E08C0EBF77}"/>
              </a:ext>
            </a:extLst>
          </p:cNvPr>
          <p:cNvSpPr txBox="1">
            <a:spLocks/>
          </p:cNvSpPr>
          <p:nvPr/>
        </p:nvSpPr>
        <p:spPr>
          <a:xfrm>
            <a:off x="-250460" y="152839"/>
            <a:ext cx="30581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Roadmap</a:t>
            </a:r>
          </a:p>
        </p:txBody>
      </p:sp>
      <p:sp>
        <p:nvSpPr>
          <p:cNvPr id="32" name="Subtitle 62">
            <a:extLst>
              <a:ext uri="{FF2B5EF4-FFF2-40B4-BE49-F238E27FC236}">
                <a16:creationId xmlns:a16="http://schemas.microsoft.com/office/drawing/2014/main" id="{1BEE51F9-867F-1390-482D-BF6B4A645D3E}"/>
              </a:ext>
            </a:extLst>
          </p:cNvPr>
          <p:cNvSpPr txBox="1">
            <a:spLocks/>
          </p:cNvSpPr>
          <p:nvPr/>
        </p:nvSpPr>
        <p:spPr>
          <a:xfrm>
            <a:off x="6869930" y="3050926"/>
            <a:ext cx="2202509" cy="106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-180000">
              <a:buFont typeface="Arial" panose="020B0604020202020204" pitchFamily="34" charset="0"/>
              <a:buChar char="•"/>
            </a:pPr>
            <a:r>
              <a:rPr lang="it-IT" dirty="0"/>
              <a:t>Testare il prototipo</a:t>
            </a:r>
          </a:p>
          <a:p>
            <a:pPr marL="0" indent="-180000">
              <a:buFont typeface="Arial" panose="020B0604020202020204" pitchFamily="34" charset="0"/>
              <a:buChar char="•"/>
            </a:pPr>
            <a:r>
              <a:rPr lang="it-IT" dirty="0"/>
              <a:t>Approfondire i bisogni </a:t>
            </a:r>
            <a:br>
              <a:rPr lang="it-IT" dirty="0"/>
            </a:br>
            <a:r>
              <a:rPr lang="it-IT" dirty="0"/>
              <a:t>    del mercato</a:t>
            </a:r>
          </a:p>
        </p:txBody>
      </p:sp>
      <p:sp>
        <p:nvSpPr>
          <p:cNvPr id="44" name="Google Shape;919;p36">
            <a:extLst>
              <a:ext uri="{FF2B5EF4-FFF2-40B4-BE49-F238E27FC236}">
                <a16:creationId xmlns:a16="http://schemas.microsoft.com/office/drawing/2014/main" id="{04E06F1A-9293-F2D7-A8D0-E4C5057F2222}"/>
              </a:ext>
            </a:extLst>
          </p:cNvPr>
          <p:cNvSpPr/>
          <p:nvPr/>
        </p:nvSpPr>
        <p:spPr>
          <a:xfrm>
            <a:off x="4568581" y="706937"/>
            <a:ext cx="1269112" cy="1344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ubtitle 22">
            <a:extLst>
              <a:ext uri="{FF2B5EF4-FFF2-40B4-BE49-F238E27FC236}">
                <a16:creationId xmlns:a16="http://schemas.microsoft.com/office/drawing/2014/main" id="{D1BA60F1-FB40-83C8-34B7-CA5F1B0B44C4}"/>
              </a:ext>
            </a:extLst>
          </p:cNvPr>
          <p:cNvSpPr txBox="1">
            <a:spLocks/>
          </p:cNvSpPr>
          <p:nvPr/>
        </p:nvSpPr>
        <p:spPr>
          <a:xfrm>
            <a:off x="6944298" y="290429"/>
            <a:ext cx="1720244" cy="76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ctr"/>
            <a:r>
              <a:rPr lang="it-IT" sz="2000" dirty="0"/>
              <a:t>Analisi di mercato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354373-C13A-ECDD-C456-D47D7F7A1404}"/>
              </a:ext>
            </a:extLst>
          </p:cNvPr>
          <p:cNvGrpSpPr/>
          <p:nvPr/>
        </p:nvGrpSpPr>
        <p:grpSpPr>
          <a:xfrm rot="328531">
            <a:off x="5398231" y="493135"/>
            <a:ext cx="489233" cy="856626"/>
            <a:chOff x="4229167" y="239156"/>
            <a:chExt cx="919394" cy="16307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8" name="Google Shape;5680;p60">
              <a:extLst>
                <a:ext uri="{FF2B5EF4-FFF2-40B4-BE49-F238E27FC236}">
                  <a16:creationId xmlns:a16="http://schemas.microsoft.com/office/drawing/2014/main" id="{B404EDB2-217F-3E76-5D7E-1000C94FF231}"/>
                </a:ext>
              </a:extLst>
            </p:cNvPr>
            <p:cNvGrpSpPr/>
            <p:nvPr/>
          </p:nvGrpSpPr>
          <p:grpSpPr>
            <a:xfrm rot="589130">
              <a:off x="4229167" y="239156"/>
              <a:ext cx="919394" cy="1630711"/>
              <a:chOff x="2593102" y="2288778"/>
              <a:chExt cx="204663" cy="363007"/>
            </a:xfrm>
          </p:grpSpPr>
          <p:sp>
            <p:nvSpPr>
              <p:cNvPr id="52" name="Google Shape;5681;p60">
                <a:extLst>
                  <a:ext uri="{FF2B5EF4-FFF2-40B4-BE49-F238E27FC236}">
                    <a16:creationId xmlns:a16="http://schemas.microsoft.com/office/drawing/2014/main" id="{75DA6AF7-A6EF-2939-F40F-E637E8441FE0}"/>
                  </a:ext>
                </a:extLst>
              </p:cNvPr>
              <p:cNvSpPr/>
              <p:nvPr/>
            </p:nvSpPr>
            <p:spPr>
              <a:xfrm>
                <a:off x="2753837" y="2310636"/>
                <a:ext cx="43928" cy="29743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1321" extrusionOk="0">
                    <a:moveTo>
                      <a:pt x="0" y="0"/>
                    </a:moveTo>
                    <a:lnTo>
                      <a:pt x="0" y="11320"/>
                    </a:lnTo>
                    <a:lnTo>
                      <a:pt x="1672" y="10481"/>
                    </a:lnTo>
                    <a:lnTo>
                      <a:pt x="1672" y="8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6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682;p60">
                <a:extLst>
                  <a:ext uri="{FF2B5EF4-FFF2-40B4-BE49-F238E27FC236}">
                    <a16:creationId xmlns:a16="http://schemas.microsoft.com/office/drawing/2014/main" id="{755C501E-18E2-56FA-8F35-4C46F1371C5C}"/>
                  </a:ext>
                </a:extLst>
              </p:cNvPr>
              <p:cNvSpPr/>
              <p:nvPr/>
            </p:nvSpPr>
            <p:spPr>
              <a:xfrm>
                <a:off x="2593811" y="2310897"/>
                <a:ext cx="182620" cy="297431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1321" extrusionOk="0">
                    <a:moveTo>
                      <a:pt x="6951" y="0"/>
                    </a:moveTo>
                    <a:lnTo>
                      <a:pt x="1" y="833"/>
                    </a:lnTo>
                    <a:lnTo>
                      <a:pt x="1" y="10481"/>
                    </a:lnTo>
                    <a:lnTo>
                      <a:pt x="6951" y="11320"/>
                    </a:lnTo>
                    <a:lnTo>
                      <a:pt x="6951" y="0"/>
                    </a:lnTo>
                    <a:close/>
                  </a:path>
                </a:pathLst>
              </a:custGeom>
              <a:solidFill>
                <a:srgbClr val="BF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683;p60">
                <a:extLst>
                  <a:ext uri="{FF2B5EF4-FFF2-40B4-BE49-F238E27FC236}">
                    <a16:creationId xmlns:a16="http://schemas.microsoft.com/office/drawing/2014/main" id="{C92D77F7-099E-B9B1-CD24-1417BBB63188}"/>
                  </a:ext>
                </a:extLst>
              </p:cNvPr>
              <p:cNvSpPr/>
              <p:nvPr/>
            </p:nvSpPr>
            <p:spPr>
              <a:xfrm>
                <a:off x="2753837" y="2585972"/>
                <a:ext cx="43928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505" extrusionOk="0">
                    <a:moveTo>
                      <a:pt x="833" y="1"/>
                    </a:moveTo>
                    <a:lnTo>
                      <a:pt x="0" y="2505"/>
                    </a:lnTo>
                    <a:lnTo>
                      <a:pt x="833" y="2505"/>
                    </a:lnTo>
                    <a:cubicBezTo>
                      <a:pt x="1297" y="2505"/>
                      <a:pt x="1665" y="2130"/>
                      <a:pt x="1672" y="1673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6F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684;p60">
                <a:extLst>
                  <a:ext uri="{FF2B5EF4-FFF2-40B4-BE49-F238E27FC236}">
                    <a16:creationId xmlns:a16="http://schemas.microsoft.com/office/drawing/2014/main" id="{78708406-CB8A-14D5-C268-F1505FE58222}"/>
                  </a:ext>
                </a:extLst>
              </p:cNvPr>
              <p:cNvSpPr/>
              <p:nvPr/>
            </p:nvSpPr>
            <p:spPr>
              <a:xfrm>
                <a:off x="2753837" y="2288778"/>
                <a:ext cx="43928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65" extrusionOk="0">
                    <a:moveTo>
                      <a:pt x="0" y="0"/>
                    </a:moveTo>
                    <a:lnTo>
                      <a:pt x="833" y="1665"/>
                    </a:lnTo>
                    <a:lnTo>
                      <a:pt x="1672" y="1665"/>
                    </a:lnTo>
                    <a:lnTo>
                      <a:pt x="1672" y="832"/>
                    </a:lnTo>
                    <a:cubicBezTo>
                      <a:pt x="1665" y="375"/>
                      <a:pt x="1297" y="0"/>
                      <a:pt x="833" y="0"/>
                    </a:cubicBezTo>
                    <a:close/>
                  </a:path>
                </a:pathLst>
              </a:custGeom>
              <a:solidFill>
                <a:srgbClr val="6F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85;p60">
                <a:extLst>
                  <a:ext uri="{FF2B5EF4-FFF2-40B4-BE49-F238E27FC236}">
                    <a16:creationId xmlns:a16="http://schemas.microsoft.com/office/drawing/2014/main" id="{94E593C0-9BB5-D33F-0363-31EA6137CB92}"/>
                  </a:ext>
                </a:extLst>
              </p:cNvPr>
              <p:cNvSpPr/>
              <p:nvPr/>
            </p:nvSpPr>
            <p:spPr>
              <a:xfrm>
                <a:off x="2593102" y="2585972"/>
                <a:ext cx="182620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2505" extrusionOk="0">
                    <a:moveTo>
                      <a:pt x="1" y="1"/>
                    </a:moveTo>
                    <a:lnTo>
                      <a:pt x="1" y="1673"/>
                    </a:lnTo>
                    <a:cubicBezTo>
                      <a:pt x="8" y="2130"/>
                      <a:pt x="375" y="2505"/>
                      <a:pt x="840" y="2505"/>
                    </a:cubicBezTo>
                    <a:lnTo>
                      <a:pt x="6118" y="2505"/>
                    </a:lnTo>
                    <a:cubicBezTo>
                      <a:pt x="6576" y="2505"/>
                      <a:pt x="6951" y="2130"/>
                      <a:pt x="6951" y="1673"/>
                    </a:cubicBezTo>
                    <a:lnTo>
                      <a:pt x="6951" y="1"/>
                    </a:lnTo>
                    <a:close/>
                  </a:path>
                </a:pathLst>
              </a:custGeom>
              <a:solidFill>
                <a:srgbClr val="A1B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686;p60">
                <a:extLst>
                  <a:ext uri="{FF2B5EF4-FFF2-40B4-BE49-F238E27FC236}">
                    <a16:creationId xmlns:a16="http://schemas.microsoft.com/office/drawing/2014/main" id="{581A4691-1739-D690-8335-01A238FBD39D}"/>
                  </a:ext>
                </a:extLst>
              </p:cNvPr>
              <p:cNvSpPr/>
              <p:nvPr/>
            </p:nvSpPr>
            <p:spPr>
              <a:xfrm>
                <a:off x="2593102" y="2288778"/>
                <a:ext cx="182620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665" extrusionOk="0">
                    <a:moveTo>
                      <a:pt x="840" y="0"/>
                    </a:moveTo>
                    <a:cubicBezTo>
                      <a:pt x="375" y="0"/>
                      <a:pt x="8" y="375"/>
                      <a:pt x="1" y="832"/>
                    </a:cubicBezTo>
                    <a:lnTo>
                      <a:pt x="1" y="1665"/>
                    </a:lnTo>
                    <a:lnTo>
                      <a:pt x="6951" y="1665"/>
                    </a:lnTo>
                    <a:lnTo>
                      <a:pt x="6951" y="832"/>
                    </a:lnTo>
                    <a:cubicBezTo>
                      <a:pt x="6951" y="375"/>
                      <a:pt x="6576" y="0"/>
                      <a:pt x="6118" y="0"/>
                    </a:cubicBezTo>
                    <a:close/>
                  </a:path>
                </a:pathLst>
              </a:custGeom>
              <a:solidFill>
                <a:srgbClr val="A1B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687;p60">
                <a:extLst>
                  <a:ext uri="{FF2B5EF4-FFF2-40B4-BE49-F238E27FC236}">
                    <a16:creationId xmlns:a16="http://schemas.microsoft.com/office/drawing/2014/main" id="{BB4B1ECD-DCFD-B332-DD73-BD4D67AA31B7}"/>
                  </a:ext>
                </a:extLst>
              </p:cNvPr>
              <p:cNvSpPr/>
              <p:nvPr/>
            </p:nvSpPr>
            <p:spPr>
              <a:xfrm>
                <a:off x="2688050" y="2305172"/>
                <a:ext cx="36650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417" extrusionOk="0">
                    <a:moveTo>
                      <a:pt x="285" y="0"/>
                    </a:moveTo>
                    <a:cubicBezTo>
                      <a:pt x="0" y="0"/>
                      <a:pt x="0" y="416"/>
                      <a:pt x="285" y="416"/>
                    </a:cubicBezTo>
                    <a:lnTo>
                      <a:pt x="1117" y="416"/>
                    </a:lnTo>
                    <a:cubicBezTo>
                      <a:pt x="1395" y="416"/>
                      <a:pt x="1395" y="0"/>
                      <a:pt x="1117" y="0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688;p60">
                <a:extLst>
                  <a:ext uri="{FF2B5EF4-FFF2-40B4-BE49-F238E27FC236}">
                    <a16:creationId xmlns:a16="http://schemas.microsoft.com/office/drawing/2014/main" id="{8AE45708-1B17-D33A-969D-56566DEC38A3}"/>
                  </a:ext>
                </a:extLst>
              </p:cNvPr>
              <p:cNvSpPr/>
              <p:nvPr/>
            </p:nvSpPr>
            <p:spPr>
              <a:xfrm>
                <a:off x="2684399" y="2607857"/>
                <a:ext cx="22069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40" extrusionOk="0">
                    <a:moveTo>
                      <a:pt x="424" y="0"/>
                    </a:moveTo>
                    <a:cubicBezTo>
                      <a:pt x="188" y="0"/>
                      <a:pt x="1" y="188"/>
                      <a:pt x="1" y="423"/>
                    </a:cubicBezTo>
                    <a:cubicBezTo>
                      <a:pt x="1" y="652"/>
                      <a:pt x="188" y="840"/>
                      <a:pt x="424" y="840"/>
                    </a:cubicBezTo>
                    <a:cubicBezTo>
                      <a:pt x="653" y="840"/>
                      <a:pt x="840" y="652"/>
                      <a:pt x="840" y="423"/>
                    </a:cubicBezTo>
                    <a:cubicBezTo>
                      <a:pt x="840" y="188"/>
                      <a:pt x="653" y="0"/>
                      <a:pt x="4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689;p60">
                <a:extLst>
                  <a:ext uri="{FF2B5EF4-FFF2-40B4-BE49-F238E27FC236}">
                    <a16:creationId xmlns:a16="http://schemas.microsoft.com/office/drawing/2014/main" id="{7DD63A1D-DA1B-762F-2726-54CF45FA6E51}"/>
                  </a:ext>
                </a:extLst>
              </p:cNvPr>
              <p:cNvSpPr/>
              <p:nvPr/>
            </p:nvSpPr>
            <p:spPr>
              <a:xfrm>
                <a:off x="2668004" y="2305172"/>
                <a:ext cx="10956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0"/>
                    </a:moveTo>
                    <a:cubicBezTo>
                      <a:pt x="97" y="0"/>
                      <a:pt x="0" y="97"/>
                      <a:pt x="0" y="208"/>
                    </a:cubicBezTo>
                    <a:cubicBezTo>
                      <a:pt x="0" y="326"/>
                      <a:pt x="97" y="416"/>
                      <a:pt x="208" y="416"/>
                    </a:cubicBezTo>
                    <a:cubicBezTo>
                      <a:pt x="326" y="416"/>
                      <a:pt x="417" y="326"/>
                      <a:pt x="417" y="208"/>
                    </a:cubicBezTo>
                    <a:cubicBezTo>
                      <a:pt x="417" y="97"/>
                      <a:pt x="326" y="0"/>
                      <a:pt x="208" y="0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603199E-FC83-CEC7-548E-2D5CFBA1E6A7}"/>
                </a:ext>
              </a:extLst>
            </p:cNvPr>
            <p:cNvSpPr/>
            <p:nvPr/>
          </p:nvSpPr>
          <p:spPr>
            <a:xfrm rot="612094">
              <a:off x="4430701" y="477605"/>
              <a:ext cx="216579" cy="220250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3" name="Subtitle 22">
            <a:extLst>
              <a:ext uri="{FF2B5EF4-FFF2-40B4-BE49-F238E27FC236}">
                <a16:creationId xmlns:a16="http://schemas.microsoft.com/office/drawing/2014/main" id="{69C54FD4-D7FC-EFFF-C38D-65590EDE6AF5}"/>
              </a:ext>
            </a:extLst>
          </p:cNvPr>
          <p:cNvSpPr txBox="1">
            <a:spLocks/>
          </p:cNvSpPr>
          <p:nvPr/>
        </p:nvSpPr>
        <p:spPr>
          <a:xfrm>
            <a:off x="3843188" y="2985242"/>
            <a:ext cx="1875295" cy="85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ctr"/>
            <a:r>
              <a:rPr lang="it-IT" sz="2000" dirty="0"/>
              <a:t>Integrazione dei progetti da realizzare</a:t>
            </a:r>
            <a:endParaRPr lang="en-US" sz="2000" dirty="0"/>
          </a:p>
        </p:txBody>
      </p:sp>
      <p:sp>
        <p:nvSpPr>
          <p:cNvPr id="957" name="Subtitle 22">
            <a:extLst>
              <a:ext uri="{FF2B5EF4-FFF2-40B4-BE49-F238E27FC236}">
                <a16:creationId xmlns:a16="http://schemas.microsoft.com/office/drawing/2014/main" id="{0E8C35C5-9405-1A0B-77CA-7DADB6A384C2}"/>
              </a:ext>
            </a:extLst>
          </p:cNvPr>
          <p:cNvSpPr txBox="1">
            <a:spLocks/>
          </p:cNvSpPr>
          <p:nvPr/>
        </p:nvSpPr>
        <p:spPr>
          <a:xfrm>
            <a:off x="1726687" y="2401374"/>
            <a:ext cx="2808388" cy="9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/>
            <a:r>
              <a:rPr lang="it-IT" sz="2000" dirty="0"/>
              <a:t>Definire una proposta commerciale </a:t>
            </a:r>
            <a:endParaRPr lang="en-US" sz="2000" dirty="0"/>
          </a:p>
        </p:txBody>
      </p:sp>
      <p:sp>
        <p:nvSpPr>
          <p:cNvPr id="31" name="Subtitle 22">
            <a:extLst>
              <a:ext uri="{FF2B5EF4-FFF2-40B4-BE49-F238E27FC236}">
                <a16:creationId xmlns:a16="http://schemas.microsoft.com/office/drawing/2014/main" id="{A00CB48E-D818-E5CE-A766-B5683AA1F6A4}"/>
              </a:ext>
            </a:extLst>
          </p:cNvPr>
          <p:cNvSpPr txBox="1">
            <a:spLocks/>
          </p:cNvSpPr>
          <p:nvPr/>
        </p:nvSpPr>
        <p:spPr>
          <a:xfrm>
            <a:off x="3280660" y="970252"/>
            <a:ext cx="1966623" cy="5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r"/>
            <a:r>
              <a:rPr lang="it-IT" sz="1050" dirty="0"/>
              <a:t> </a:t>
            </a:r>
            <a:r>
              <a:rPr lang="it-IT" sz="2000" dirty="0"/>
              <a:t>Sviluppo Prototipo</a:t>
            </a:r>
            <a:endParaRPr lang="en-US" sz="2000" dirty="0"/>
          </a:p>
        </p:txBody>
      </p:sp>
      <p:sp>
        <p:nvSpPr>
          <p:cNvPr id="2" name="Subtitle 22">
            <a:extLst>
              <a:ext uri="{FF2B5EF4-FFF2-40B4-BE49-F238E27FC236}">
                <a16:creationId xmlns:a16="http://schemas.microsoft.com/office/drawing/2014/main" id="{17967031-3FC7-904D-62CA-C7B83DF9F2BA}"/>
              </a:ext>
            </a:extLst>
          </p:cNvPr>
          <p:cNvSpPr txBox="1">
            <a:spLocks/>
          </p:cNvSpPr>
          <p:nvPr/>
        </p:nvSpPr>
        <p:spPr>
          <a:xfrm>
            <a:off x="7357073" y="2208304"/>
            <a:ext cx="1559665" cy="91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/>
            <a:r>
              <a:rPr lang="it-IT" sz="2000" dirty="0"/>
              <a:t>Interviste qualitative</a:t>
            </a:r>
            <a:endParaRPr lang="en-US" sz="2000" dirty="0"/>
          </a:p>
        </p:txBody>
      </p:sp>
      <p:sp>
        <p:nvSpPr>
          <p:cNvPr id="28" name="Subtitle 62">
            <a:extLst>
              <a:ext uri="{FF2B5EF4-FFF2-40B4-BE49-F238E27FC236}">
                <a16:creationId xmlns:a16="http://schemas.microsoft.com/office/drawing/2014/main" id="{EC0EEBB3-99AA-6284-73E8-95190D4FA857}"/>
              </a:ext>
            </a:extLst>
          </p:cNvPr>
          <p:cNvSpPr txBox="1">
            <a:spLocks/>
          </p:cNvSpPr>
          <p:nvPr/>
        </p:nvSpPr>
        <p:spPr>
          <a:xfrm>
            <a:off x="3549867" y="1385514"/>
            <a:ext cx="2368475" cy="61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171450" indent="-171450"/>
            <a:r>
              <a:rPr lang="it-IT" dirty="0"/>
              <a:t>Permette inserimento input</a:t>
            </a:r>
          </a:p>
          <a:p>
            <a:pPr marL="171450" indent="-171450" algn="ctr"/>
            <a:r>
              <a:rPr lang="it-IT" dirty="0"/>
              <a:t>Interfaccia grafica</a:t>
            </a:r>
          </a:p>
          <a:p>
            <a:pPr indent="0">
              <a:buNone/>
            </a:pPr>
            <a:endParaRPr lang="en-US" dirty="0"/>
          </a:p>
        </p:txBody>
      </p: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2B553B85-D8CA-4F0E-AB56-8EC6A3C155B8}"/>
              </a:ext>
            </a:extLst>
          </p:cNvPr>
          <p:cNvGrpSpPr/>
          <p:nvPr/>
        </p:nvGrpSpPr>
        <p:grpSpPr>
          <a:xfrm>
            <a:off x="6430070" y="2715215"/>
            <a:ext cx="298706" cy="460210"/>
            <a:chOff x="6121742" y="2211428"/>
            <a:chExt cx="298706" cy="4602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80" name="Google Shape;9344;p62">
              <a:extLst>
                <a:ext uri="{FF2B5EF4-FFF2-40B4-BE49-F238E27FC236}">
                  <a16:creationId xmlns:a16="http://schemas.microsoft.com/office/drawing/2014/main" id="{B721937E-DD0E-754B-DDE1-DE8096F21741}"/>
                </a:ext>
              </a:extLst>
            </p:cNvPr>
            <p:cNvSpPr/>
            <p:nvPr/>
          </p:nvSpPr>
          <p:spPr>
            <a:xfrm>
              <a:off x="6123517" y="2211428"/>
              <a:ext cx="296931" cy="297501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345;p62">
              <a:extLst>
                <a:ext uri="{FF2B5EF4-FFF2-40B4-BE49-F238E27FC236}">
                  <a16:creationId xmlns:a16="http://schemas.microsoft.com/office/drawing/2014/main" id="{86B757EE-3AC1-D006-F901-BA61AD383075}"/>
                </a:ext>
              </a:extLst>
            </p:cNvPr>
            <p:cNvSpPr/>
            <p:nvPr/>
          </p:nvSpPr>
          <p:spPr>
            <a:xfrm>
              <a:off x="6204268" y="2211428"/>
              <a:ext cx="216180" cy="297501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346;p62">
              <a:extLst>
                <a:ext uri="{FF2B5EF4-FFF2-40B4-BE49-F238E27FC236}">
                  <a16:creationId xmlns:a16="http://schemas.microsoft.com/office/drawing/2014/main" id="{31B76DCB-D7DA-2446-3E97-850D0C54A588}"/>
                </a:ext>
              </a:extLst>
            </p:cNvPr>
            <p:cNvSpPr/>
            <p:nvPr/>
          </p:nvSpPr>
          <p:spPr>
            <a:xfrm>
              <a:off x="6121742" y="2436046"/>
              <a:ext cx="297501" cy="235020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347;p62">
              <a:extLst>
                <a:ext uri="{FF2B5EF4-FFF2-40B4-BE49-F238E27FC236}">
                  <a16:creationId xmlns:a16="http://schemas.microsoft.com/office/drawing/2014/main" id="{C12CA2C4-C8A3-4651-78EB-3E592E44DBDD}"/>
                </a:ext>
              </a:extLst>
            </p:cNvPr>
            <p:cNvSpPr/>
            <p:nvPr/>
          </p:nvSpPr>
          <p:spPr>
            <a:xfrm>
              <a:off x="6220064" y="2436046"/>
              <a:ext cx="100858" cy="66859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348;p62">
              <a:extLst>
                <a:ext uri="{FF2B5EF4-FFF2-40B4-BE49-F238E27FC236}">
                  <a16:creationId xmlns:a16="http://schemas.microsoft.com/office/drawing/2014/main" id="{670D3F33-678B-D177-7329-E4D162B2C9DD}"/>
                </a:ext>
              </a:extLst>
            </p:cNvPr>
            <p:cNvSpPr/>
            <p:nvPr/>
          </p:nvSpPr>
          <p:spPr>
            <a:xfrm>
              <a:off x="6121742" y="2523456"/>
              <a:ext cx="297501" cy="148179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349;p62">
              <a:extLst>
                <a:ext uri="{FF2B5EF4-FFF2-40B4-BE49-F238E27FC236}">
                  <a16:creationId xmlns:a16="http://schemas.microsoft.com/office/drawing/2014/main" id="{7875913F-2353-C31E-0ED5-043A631267D6}"/>
                </a:ext>
              </a:extLst>
            </p:cNvPr>
            <p:cNvSpPr/>
            <p:nvPr/>
          </p:nvSpPr>
          <p:spPr>
            <a:xfrm>
              <a:off x="6170902" y="2306894"/>
              <a:ext cx="198547" cy="162579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350;p62">
              <a:extLst>
                <a:ext uri="{FF2B5EF4-FFF2-40B4-BE49-F238E27FC236}">
                  <a16:creationId xmlns:a16="http://schemas.microsoft.com/office/drawing/2014/main" id="{528F7C36-0D86-40C1-ABA9-DD933F759BAA}"/>
                </a:ext>
              </a:extLst>
            </p:cNvPr>
            <p:cNvSpPr/>
            <p:nvPr/>
          </p:nvSpPr>
          <p:spPr>
            <a:xfrm>
              <a:off x="6170269" y="2306894"/>
              <a:ext cx="199180" cy="160803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351;p62">
              <a:extLst>
                <a:ext uri="{FF2B5EF4-FFF2-40B4-BE49-F238E27FC236}">
                  <a16:creationId xmlns:a16="http://schemas.microsoft.com/office/drawing/2014/main" id="{1F09D7FA-C676-0472-ADFA-E7E477E7C55A}"/>
                </a:ext>
              </a:extLst>
            </p:cNvPr>
            <p:cNvSpPr/>
            <p:nvPr/>
          </p:nvSpPr>
          <p:spPr>
            <a:xfrm>
              <a:off x="6121742" y="2556823"/>
              <a:ext cx="66223" cy="114815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352;p62">
              <a:extLst>
                <a:ext uri="{FF2B5EF4-FFF2-40B4-BE49-F238E27FC236}">
                  <a16:creationId xmlns:a16="http://schemas.microsoft.com/office/drawing/2014/main" id="{68D877D8-928E-B709-42EC-4C90D9F27939}"/>
                </a:ext>
              </a:extLst>
            </p:cNvPr>
            <p:cNvSpPr/>
            <p:nvPr/>
          </p:nvSpPr>
          <p:spPr>
            <a:xfrm>
              <a:off x="6353020" y="2556823"/>
              <a:ext cx="66223" cy="114815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roup 1010">
            <a:extLst>
              <a:ext uri="{FF2B5EF4-FFF2-40B4-BE49-F238E27FC236}">
                <a16:creationId xmlns:a16="http://schemas.microsoft.com/office/drawing/2014/main" id="{848B9E3D-F57B-5D75-9C08-DC69771DE7B7}"/>
              </a:ext>
            </a:extLst>
          </p:cNvPr>
          <p:cNvGrpSpPr/>
          <p:nvPr/>
        </p:nvGrpSpPr>
        <p:grpSpPr>
          <a:xfrm flipH="1">
            <a:off x="6519782" y="2220685"/>
            <a:ext cx="514251" cy="425445"/>
            <a:chOff x="6256474" y="1830765"/>
            <a:chExt cx="514251" cy="4254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8" name="Google Shape;9342;p62">
              <a:extLst>
                <a:ext uri="{FF2B5EF4-FFF2-40B4-BE49-F238E27FC236}">
                  <a16:creationId xmlns:a16="http://schemas.microsoft.com/office/drawing/2014/main" id="{6A96D896-409F-0FE5-F427-FBBE69071BFE}"/>
                </a:ext>
              </a:extLst>
            </p:cNvPr>
            <p:cNvSpPr/>
            <p:nvPr/>
          </p:nvSpPr>
          <p:spPr>
            <a:xfrm>
              <a:off x="6365134" y="1884809"/>
              <a:ext cx="405591" cy="371401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9366;p62">
              <a:extLst>
                <a:ext uri="{FF2B5EF4-FFF2-40B4-BE49-F238E27FC236}">
                  <a16:creationId xmlns:a16="http://schemas.microsoft.com/office/drawing/2014/main" id="{D8F26164-D65D-19E1-3823-39895E378972}"/>
                </a:ext>
              </a:extLst>
            </p:cNvPr>
            <p:cNvSpPr/>
            <p:nvPr/>
          </p:nvSpPr>
          <p:spPr>
            <a:xfrm>
              <a:off x="6256474" y="1830765"/>
              <a:ext cx="460208" cy="39652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CA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9367;p62">
              <a:extLst>
                <a:ext uri="{FF2B5EF4-FFF2-40B4-BE49-F238E27FC236}">
                  <a16:creationId xmlns:a16="http://schemas.microsoft.com/office/drawing/2014/main" id="{2725FDE0-5A17-7ACE-04C0-59E5711A150E}"/>
                </a:ext>
              </a:extLst>
            </p:cNvPr>
            <p:cNvSpPr/>
            <p:nvPr/>
          </p:nvSpPr>
          <p:spPr>
            <a:xfrm>
              <a:off x="6333608" y="1898766"/>
              <a:ext cx="76502" cy="26770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9368;p62">
              <a:extLst>
                <a:ext uri="{FF2B5EF4-FFF2-40B4-BE49-F238E27FC236}">
                  <a16:creationId xmlns:a16="http://schemas.microsoft.com/office/drawing/2014/main" id="{8BF108BF-0515-B42D-ABD3-456635B84BED}"/>
                </a:ext>
              </a:extLst>
            </p:cNvPr>
            <p:cNvSpPr/>
            <p:nvPr/>
          </p:nvSpPr>
          <p:spPr>
            <a:xfrm>
              <a:off x="6428314" y="1898766"/>
              <a:ext cx="211931" cy="26770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9369;p62">
              <a:extLst>
                <a:ext uri="{FF2B5EF4-FFF2-40B4-BE49-F238E27FC236}">
                  <a16:creationId xmlns:a16="http://schemas.microsoft.com/office/drawing/2014/main" id="{C6337F64-9B08-6539-163F-190265F18DE4}"/>
                </a:ext>
              </a:extLst>
            </p:cNvPr>
            <p:cNvSpPr/>
            <p:nvPr/>
          </p:nvSpPr>
          <p:spPr>
            <a:xfrm>
              <a:off x="6333608" y="1958244"/>
              <a:ext cx="306637" cy="27340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9370;p62">
              <a:extLst>
                <a:ext uri="{FF2B5EF4-FFF2-40B4-BE49-F238E27FC236}">
                  <a16:creationId xmlns:a16="http://schemas.microsoft.com/office/drawing/2014/main" id="{7240ABF7-12D2-4723-EDBC-6CF0CE47283B}"/>
                </a:ext>
              </a:extLst>
            </p:cNvPr>
            <p:cNvSpPr/>
            <p:nvPr/>
          </p:nvSpPr>
          <p:spPr>
            <a:xfrm>
              <a:off x="6333608" y="2034131"/>
              <a:ext cx="211931" cy="26832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9BCB7EF0-F610-B97D-0D23-7640FF352C3F}"/>
              </a:ext>
            </a:extLst>
          </p:cNvPr>
          <p:cNvGrpSpPr/>
          <p:nvPr/>
        </p:nvGrpSpPr>
        <p:grpSpPr>
          <a:xfrm>
            <a:off x="6936612" y="2563416"/>
            <a:ext cx="324841" cy="446826"/>
            <a:chOff x="6635931" y="2224812"/>
            <a:chExt cx="324841" cy="4468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89" name="Google Shape;9353;p62">
              <a:extLst>
                <a:ext uri="{FF2B5EF4-FFF2-40B4-BE49-F238E27FC236}">
                  <a16:creationId xmlns:a16="http://schemas.microsoft.com/office/drawing/2014/main" id="{C3388DE5-08EB-AB39-9F3E-A252EC81075E}"/>
                </a:ext>
              </a:extLst>
            </p:cNvPr>
            <p:cNvSpPr/>
            <p:nvPr/>
          </p:nvSpPr>
          <p:spPr>
            <a:xfrm>
              <a:off x="6684458" y="2241178"/>
              <a:ext cx="81449" cy="178565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354;p62">
              <a:extLst>
                <a:ext uri="{FF2B5EF4-FFF2-40B4-BE49-F238E27FC236}">
                  <a16:creationId xmlns:a16="http://schemas.microsoft.com/office/drawing/2014/main" id="{6CB8237A-0679-196B-9E1B-3C234C5FD9F9}"/>
                </a:ext>
              </a:extLst>
            </p:cNvPr>
            <p:cNvSpPr/>
            <p:nvPr/>
          </p:nvSpPr>
          <p:spPr>
            <a:xfrm>
              <a:off x="6717254" y="2224812"/>
              <a:ext cx="194931" cy="194931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355;p62">
              <a:extLst>
                <a:ext uri="{FF2B5EF4-FFF2-40B4-BE49-F238E27FC236}">
                  <a16:creationId xmlns:a16="http://schemas.microsoft.com/office/drawing/2014/main" id="{46C5C7C0-4D79-05F4-FBCF-0DBE096E6EF1}"/>
                </a:ext>
              </a:extLst>
            </p:cNvPr>
            <p:cNvSpPr/>
            <p:nvPr/>
          </p:nvSpPr>
          <p:spPr>
            <a:xfrm>
              <a:off x="6749413" y="2468207"/>
              <a:ext cx="97814" cy="72313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356;p62">
              <a:extLst>
                <a:ext uri="{FF2B5EF4-FFF2-40B4-BE49-F238E27FC236}">
                  <a16:creationId xmlns:a16="http://schemas.microsoft.com/office/drawing/2014/main" id="{1F674856-A8A2-E616-D811-716330F32494}"/>
                </a:ext>
              </a:extLst>
            </p:cNvPr>
            <p:cNvSpPr/>
            <p:nvPr/>
          </p:nvSpPr>
          <p:spPr>
            <a:xfrm>
              <a:off x="6749413" y="2468840"/>
              <a:ext cx="97814" cy="39328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357;p62">
              <a:extLst>
                <a:ext uri="{FF2B5EF4-FFF2-40B4-BE49-F238E27FC236}">
                  <a16:creationId xmlns:a16="http://schemas.microsoft.com/office/drawing/2014/main" id="{547346A4-1D0B-6E33-4985-D799D701DB1C}"/>
                </a:ext>
              </a:extLst>
            </p:cNvPr>
            <p:cNvSpPr/>
            <p:nvPr/>
          </p:nvSpPr>
          <p:spPr>
            <a:xfrm>
              <a:off x="6635931" y="2507661"/>
              <a:ext cx="324841" cy="163975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358;p62">
              <a:extLst>
                <a:ext uri="{FF2B5EF4-FFF2-40B4-BE49-F238E27FC236}">
                  <a16:creationId xmlns:a16="http://schemas.microsoft.com/office/drawing/2014/main" id="{306B3AC0-7E7B-0B33-61DD-6297653507F2}"/>
                </a:ext>
              </a:extLst>
            </p:cNvPr>
            <p:cNvSpPr/>
            <p:nvPr/>
          </p:nvSpPr>
          <p:spPr>
            <a:xfrm>
              <a:off x="6782209" y="2540457"/>
              <a:ext cx="32224" cy="131181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359;p62">
              <a:extLst>
                <a:ext uri="{FF2B5EF4-FFF2-40B4-BE49-F238E27FC236}">
                  <a16:creationId xmlns:a16="http://schemas.microsoft.com/office/drawing/2014/main" id="{3995134B-F5E2-8042-E1B3-9EBEC30402BC}"/>
                </a:ext>
              </a:extLst>
            </p:cNvPr>
            <p:cNvSpPr/>
            <p:nvPr/>
          </p:nvSpPr>
          <p:spPr>
            <a:xfrm>
              <a:off x="6700886" y="2306640"/>
              <a:ext cx="194931" cy="178058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360;p62">
              <a:extLst>
                <a:ext uri="{FF2B5EF4-FFF2-40B4-BE49-F238E27FC236}">
                  <a16:creationId xmlns:a16="http://schemas.microsoft.com/office/drawing/2014/main" id="{B8317363-8DA4-8F58-FE9D-236905D61AD6}"/>
                </a:ext>
              </a:extLst>
            </p:cNvPr>
            <p:cNvSpPr/>
            <p:nvPr/>
          </p:nvSpPr>
          <p:spPr>
            <a:xfrm>
              <a:off x="6700886" y="2306640"/>
              <a:ext cx="194295" cy="17437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361;p62">
              <a:extLst>
                <a:ext uri="{FF2B5EF4-FFF2-40B4-BE49-F238E27FC236}">
                  <a16:creationId xmlns:a16="http://schemas.microsoft.com/office/drawing/2014/main" id="{C772E36F-8411-BE60-4385-9FA7D1D818FA}"/>
                </a:ext>
              </a:extLst>
            </p:cNvPr>
            <p:cNvSpPr/>
            <p:nvPr/>
          </p:nvSpPr>
          <p:spPr>
            <a:xfrm>
              <a:off x="6635931" y="2549590"/>
              <a:ext cx="65018" cy="122045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362;p62">
              <a:extLst>
                <a:ext uri="{FF2B5EF4-FFF2-40B4-BE49-F238E27FC236}">
                  <a16:creationId xmlns:a16="http://schemas.microsoft.com/office/drawing/2014/main" id="{48444F5F-466F-EB32-A2D1-BABFCDCD139D}"/>
                </a:ext>
              </a:extLst>
            </p:cNvPr>
            <p:cNvSpPr/>
            <p:nvPr/>
          </p:nvSpPr>
          <p:spPr>
            <a:xfrm>
              <a:off x="6895754" y="2549590"/>
              <a:ext cx="65018" cy="122045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363;p62">
              <a:extLst>
                <a:ext uri="{FF2B5EF4-FFF2-40B4-BE49-F238E27FC236}">
                  <a16:creationId xmlns:a16="http://schemas.microsoft.com/office/drawing/2014/main" id="{DDE689DB-86EE-32FB-56B0-B6A0699D6B72}"/>
                </a:ext>
              </a:extLst>
            </p:cNvPr>
            <p:cNvSpPr/>
            <p:nvPr/>
          </p:nvSpPr>
          <p:spPr>
            <a:xfrm>
              <a:off x="6782209" y="2540457"/>
              <a:ext cx="32224" cy="32224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9364;p62">
              <a:extLst>
                <a:ext uri="{FF2B5EF4-FFF2-40B4-BE49-F238E27FC236}">
                  <a16:creationId xmlns:a16="http://schemas.microsoft.com/office/drawing/2014/main" id="{19D4BBBF-0813-FFB2-5636-1B2C9B144FFF}"/>
                </a:ext>
              </a:extLst>
            </p:cNvPr>
            <p:cNvSpPr/>
            <p:nvPr/>
          </p:nvSpPr>
          <p:spPr>
            <a:xfrm>
              <a:off x="6731842" y="2495039"/>
              <a:ext cx="66223" cy="68190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9365;p62">
              <a:extLst>
                <a:ext uri="{FF2B5EF4-FFF2-40B4-BE49-F238E27FC236}">
                  <a16:creationId xmlns:a16="http://schemas.microsoft.com/office/drawing/2014/main" id="{C47E1BF9-DBB6-180D-A8A0-CDE99DBF549E}"/>
                </a:ext>
              </a:extLst>
            </p:cNvPr>
            <p:cNvSpPr/>
            <p:nvPr/>
          </p:nvSpPr>
          <p:spPr>
            <a:xfrm>
              <a:off x="6798005" y="2495039"/>
              <a:ext cx="66859" cy="68190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3031;p64">
            <a:extLst>
              <a:ext uri="{FF2B5EF4-FFF2-40B4-BE49-F238E27FC236}">
                <a16:creationId xmlns:a16="http://schemas.microsoft.com/office/drawing/2014/main" id="{101D3519-8838-627E-DA18-2A316C5BCFF5}"/>
              </a:ext>
            </a:extLst>
          </p:cNvPr>
          <p:cNvGrpSpPr/>
          <p:nvPr/>
        </p:nvGrpSpPr>
        <p:grpSpPr>
          <a:xfrm rot="588779">
            <a:off x="6552148" y="332381"/>
            <a:ext cx="671511" cy="649443"/>
            <a:chOff x="2951484" y="4312167"/>
            <a:chExt cx="324435" cy="31377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9" name="Google Shape;13038;p64">
              <a:extLst>
                <a:ext uri="{FF2B5EF4-FFF2-40B4-BE49-F238E27FC236}">
                  <a16:creationId xmlns:a16="http://schemas.microsoft.com/office/drawing/2014/main" id="{AC214D0A-C343-54E6-9323-DF3637000CB5}"/>
                </a:ext>
              </a:extLst>
            </p:cNvPr>
            <p:cNvSpPr/>
            <p:nvPr/>
          </p:nvSpPr>
          <p:spPr>
            <a:xfrm>
              <a:off x="3123854" y="4474502"/>
              <a:ext cx="64626" cy="64364"/>
            </a:xfrm>
            <a:custGeom>
              <a:avLst/>
              <a:gdLst/>
              <a:ahLst/>
              <a:cxnLst/>
              <a:rect l="l" t="t" r="r" b="b"/>
              <a:pathLst>
                <a:path w="2473" h="2463" extrusionOk="0">
                  <a:moveTo>
                    <a:pt x="664" y="1"/>
                  </a:moveTo>
                  <a:lnTo>
                    <a:pt x="1" y="655"/>
                  </a:lnTo>
                  <a:lnTo>
                    <a:pt x="1818" y="2463"/>
                  </a:lnTo>
                  <a:lnTo>
                    <a:pt x="2472" y="1809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039;p64">
              <a:extLst>
                <a:ext uri="{FF2B5EF4-FFF2-40B4-BE49-F238E27FC236}">
                  <a16:creationId xmlns:a16="http://schemas.microsoft.com/office/drawing/2014/main" id="{F3254AA8-1445-B790-916B-FEA2F87D27DC}"/>
                </a:ext>
              </a:extLst>
            </p:cNvPr>
            <p:cNvSpPr/>
            <p:nvPr/>
          </p:nvSpPr>
          <p:spPr>
            <a:xfrm>
              <a:off x="2953235" y="4312167"/>
              <a:ext cx="217396" cy="209008"/>
            </a:xfrm>
            <a:custGeom>
              <a:avLst/>
              <a:gdLst/>
              <a:ahLst/>
              <a:cxnLst/>
              <a:rect l="l" t="t" r="r" b="b"/>
              <a:pathLst>
                <a:path w="8319" h="7998" extrusionOk="0">
                  <a:moveTo>
                    <a:pt x="4318" y="1"/>
                  </a:moveTo>
                  <a:cubicBezTo>
                    <a:pt x="2703" y="1"/>
                    <a:pt x="1241" y="972"/>
                    <a:pt x="626" y="2463"/>
                  </a:cubicBezTo>
                  <a:cubicBezTo>
                    <a:pt x="1" y="3963"/>
                    <a:pt x="347" y="5684"/>
                    <a:pt x="1491" y="6828"/>
                  </a:cubicBezTo>
                  <a:cubicBezTo>
                    <a:pt x="2256" y="7593"/>
                    <a:pt x="3279" y="7997"/>
                    <a:pt x="4318" y="7997"/>
                  </a:cubicBezTo>
                  <a:cubicBezTo>
                    <a:pt x="4833" y="7997"/>
                    <a:pt x="5353" y="7898"/>
                    <a:pt x="5847" y="7694"/>
                  </a:cubicBezTo>
                  <a:cubicBezTo>
                    <a:pt x="7347" y="7078"/>
                    <a:pt x="8318" y="5617"/>
                    <a:pt x="8318" y="4001"/>
                  </a:cubicBezTo>
                  <a:cubicBezTo>
                    <a:pt x="8318" y="1790"/>
                    <a:pt x="6530" y="1"/>
                    <a:pt x="4318" y="1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040;p64">
              <a:extLst>
                <a:ext uri="{FF2B5EF4-FFF2-40B4-BE49-F238E27FC236}">
                  <a16:creationId xmlns:a16="http://schemas.microsoft.com/office/drawing/2014/main" id="{CEC456B2-A433-83C3-1D79-FCF1461848CE}"/>
                </a:ext>
              </a:extLst>
            </p:cNvPr>
            <p:cNvSpPr/>
            <p:nvPr/>
          </p:nvSpPr>
          <p:spPr>
            <a:xfrm>
              <a:off x="2951484" y="4331035"/>
              <a:ext cx="200306" cy="171194"/>
            </a:xfrm>
            <a:custGeom>
              <a:avLst/>
              <a:gdLst/>
              <a:ahLst/>
              <a:cxnLst/>
              <a:rect l="l" t="t" r="r" b="b"/>
              <a:pathLst>
                <a:path w="7665" h="6551" extrusionOk="0">
                  <a:moveTo>
                    <a:pt x="4385" y="0"/>
                  </a:moveTo>
                  <a:cubicBezTo>
                    <a:pt x="1462" y="0"/>
                    <a:pt x="0" y="3529"/>
                    <a:pt x="2068" y="5597"/>
                  </a:cubicBezTo>
                  <a:cubicBezTo>
                    <a:pt x="2690" y="6219"/>
                    <a:pt x="3527" y="6550"/>
                    <a:pt x="4378" y="6550"/>
                  </a:cubicBezTo>
                  <a:cubicBezTo>
                    <a:pt x="4802" y="6550"/>
                    <a:pt x="5229" y="6468"/>
                    <a:pt x="5635" y="6299"/>
                  </a:cubicBezTo>
                  <a:cubicBezTo>
                    <a:pt x="6866" y="5799"/>
                    <a:pt x="7664" y="4597"/>
                    <a:pt x="7664" y="3279"/>
                  </a:cubicBezTo>
                  <a:cubicBezTo>
                    <a:pt x="7664" y="1462"/>
                    <a:pt x="6193" y="0"/>
                    <a:pt x="438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AB6BE">
                    <a:tint val="66000"/>
                    <a:satMod val="160000"/>
                  </a:srgbClr>
                </a:gs>
                <a:gs pos="50000">
                  <a:srgbClr val="AAB6BE">
                    <a:tint val="44500"/>
                    <a:satMod val="160000"/>
                  </a:srgbClr>
                </a:gs>
                <a:gs pos="100000">
                  <a:srgbClr val="AAB6BE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041;p64">
              <a:extLst>
                <a:ext uri="{FF2B5EF4-FFF2-40B4-BE49-F238E27FC236}">
                  <a16:creationId xmlns:a16="http://schemas.microsoft.com/office/drawing/2014/main" id="{AF393C7C-E99B-E4F5-AA94-0CF53BA5B7C5}"/>
                </a:ext>
              </a:extLst>
            </p:cNvPr>
            <p:cNvSpPr/>
            <p:nvPr/>
          </p:nvSpPr>
          <p:spPr>
            <a:xfrm>
              <a:off x="3156284" y="4507560"/>
              <a:ext cx="119635" cy="118380"/>
            </a:xfrm>
            <a:custGeom>
              <a:avLst/>
              <a:gdLst/>
              <a:ahLst/>
              <a:cxnLst/>
              <a:rect l="l" t="t" r="r" b="b"/>
              <a:pathLst>
                <a:path w="4578" h="4530" extrusionOk="0">
                  <a:moveTo>
                    <a:pt x="1202" y="0"/>
                  </a:moveTo>
                  <a:cubicBezTo>
                    <a:pt x="1135" y="0"/>
                    <a:pt x="1068" y="24"/>
                    <a:pt x="1020" y="73"/>
                  </a:cubicBezTo>
                  <a:lnTo>
                    <a:pt x="106" y="996"/>
                  </a:lnTo>
                  <a:cubicBezTo>
                    <a:pt x="0" y="1092"/>
                    <a:pt x="0" y="1255"/>
                    <a:pt x="106" y="1361"/>
                  </a:cubicBezTo>
                  <a:lnTo>
                    <a:pt x="3193" y="4457"/>
                  </a:lnTo>
                  <a:cubicBezTo>
                    <a:pt x="3246" y="4505"/>
                    <a:pt x="3313" y="4530"/>
                    <a:pt x="3379" y="4530"/>
                  </a:cubicBezTo>
                  <a:cubicBezTo>
                    <a:pt x="3445" y="4530"/>
                    <a:pt x="3510" y="4505"/>
                    <a:pt x="3558" y="4457"/>
                  </a:cubicBezTo>
                  <a:lnTo>
                    <a:pt x="4481" y="3534"/>
                  </a:lnTo>
                  <a:cubicBezTo>
                    <a:pt x="4578" y="3438"/>
                    <a:pt x="4578" y="3265"/>
                    <a:pt x="4481" y="3169"/>
                  </a:cubicBezTo>
                  <a:lnTo>
                    <a:pt x="1385" y="73"/>
                  </a:lnTo>
                  <a:cubicBezTo>
                    <a:pt x="1337" y="24"/>
                    <a:pt x="1270" y="0"/>
                    <a:pt x="1202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042;p64">
              <a:extLst>
                <a:ext uri="{FF2B5EF4-FFF2-40B4-BE49-F238E27FC236}">
                  <a16:creationId xmlns:a16="http://schemas.microsoft.com/office/drawing/2014/main" id="{050B46AB-2391-6CEF-941E-3147E1C6AFDC}"/>
                </a:ext>
              </a:extLst>
            </p:cNvPr>
            <p:cNvSpPr/>
            <p:nvPr/>
          </p:nvSpPr>
          <p:spPr>
            <a:xfrm>
              <a:off x="3173375" y="4507560"/>
              <a:ext cx="102544" cy="101917"/>
            </a:xfrm>
            <a:custGeom>
              <a:avLst/>
              <a:gdLst/>
              <a:ahLst/>
              <a:cxnLst/>
              <a:rect l="l" t="t" r="r" b="b"/>
              <a:pathLst>
                <a:path w="3924" h="3900" extrusionOk="0">
                  <a:moveTo>
                    <a:pt x="548" y="0"/>
                  </a:moveTo>
                  <a:cubicBezTo>
                    <a:pt x="481" y="0"/>
                    <a:pt x="414" y="24"/>
                    <a:pt x="366" y="73"/>
                  </a:cubicBezTo>
                  <a:lnTo>
                    <a:pt x="0" y="438"/>
                  </a:lnTo>
                  <a:cubicBezTo>
                    <a:pt x="53" y="385"/>
                    <a:pt x="120" y="359"/>
                    <a:pt x="188" y="359"/>
                  </a:cubicBezTo>
                  <a:cubicBezTo>
                    <a:pt x="255" y="359"/>
                    <a:pt x="322" y="385"/>
                    <a:pt x="375" y="438"/>
                  </a:cubicBezTo>
                  <a:lnTo>
                    <a:pt x="3462" y="3525"/>
                  </a:lnTo>
                  <a:cubicBezTo>
                    <a:pt x="3568" y="3630"/>
                    <a:pt x="3568" y="3794"/>
                    <a:pt x="3462" y="3900"/>
                  </a:cubicBezTo>
                  <a:lnTo>
                    <a:pt x="3827" y="3534"/>
                  </a:lnTo>
                  <a:cubicBezTo>
                    <a:pt x="3924" y="3438"/>
                    <a:pt x="3924" y="3265"/>
                    <a:pt x="3827" y="3169"/>
                  </a:cubicBezTo>
                  <a:lnTo>
                    <a:pt x="731" y="73"/>
                  </a:lnTo>
                  <a:cubicBezTo>
                    <a:pt x="683" y="24"/>
                    <a:pt x="616" y="0"/>
                    <a:pt x="548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0" name="Subtitle 62">
            <a:extLst>
              <a:ext uri="{FF2B5EF4-FFF2-40B4-BE49-F238E27FC236}">
                <a16:creationId xmlns:a16="http://schemas.microsoft.com/office/drawing/2014/main" id="{0197E288-F66A-8E66-E466-295B4D10EC00}"/>
              </a:ext>
            </a:extLst>
          </p:cNvPr>
          <p:cNvSpPr txBox="1">
            <a:spLocks/>
          </p:cNvSpPr>
          <p:nvPr/>
        </p:nvSpPr>
        <p:spPr>
          <a:xfrm>
            <a:off x="7183470" y="908435"/>
            <a:ext cx="1626571" cy="61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180000">
              <a:buClr>
                <a:schemeClr val="dk1"/>
              </a:buClr>
              <a:buSzPts val="1200"/>
              <a:buFont typeface="Wingdings" panose="05000000000000000000" pitchFamily="2" charset="2"/>
              <a:buChar char="ü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1pPr>
            <a:lvl2pPr marL="914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2pPr>
            <a:lvl3pPr marL="1371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3pPr>
            <a:lvl4pPr marL="1828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4pPr>
            <a:lvl5pPr marL="22860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5pPr>
            <a:lvl6pPr marL="27432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6pPr>
            <a:lvl7pPr marL="32004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7pPr>
            <a:lvl8pPr marL="36576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8pPr>
            <a:lvl9pPr marL="4114800" indent="-304800" algn="ctr">
              <a:buClr>
                <a:schemeClr val="dk1"/>
              </a:buClr>
              <a:buSzPts val="1200"/>
              <a:buFont typeface="Albert Sans"/>
              <a:buNone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</a:defRPr>
            </a:lvl9pPr>
          </a:lstStyle>
          <a:p>
            <a:pPr marL="171450" indent="-171450"/>
            <a:r>
              <a:rPr lang="it-IT" dirty="0"/>
              <a:t>Analisi alternative esistenti</a:t>
            </a:r>
            <a:endParaRPr lang="en-US" dirty="0"/>
          </a:p>
        </p:txBody>
      </p:sp>
      <p:grpSp>
        <p:nvGrpSpPr>
          <p:cNvPr id="1041" name="Google Shape;5783;p60">
            <a:extLst>
              <a:ext uri="{FF2B5EF4-FFF2-40B4-BE49-F238E27FC236}">
                <a16:creationId xmlns:a16="http://schemas.microsoft.com/office/drawing/2014/main" id="{B9BDE1E3-6E32-6008-6C23-2A0D24D5C5F2}"/>
              </a:ext>
            </a:extLst>
          </p:cNvPr>
          <p:cNvGrpSpPr/>
          <p:nvPr/>
        </p:nvGrpSpPr>
        <p:grpSpPr>
          <a:xfrm rot="15610164">
            <a:off x="5167988" y="3608836"/>
            <a:ext cx="1040010" cy="922782"/>
            <a:chOff x="2508373" y="2779889"/>
            <a:chExt cx="375953" cy="32464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42" name="Google Shape;5784;p60">
              <a:extLst>
                <a:ext uri="{FF2B5EF4-FFF2-40B4-BE49-F238E27FC236}">
                  <a16:creationId xmlns:a16="http://schemas.microsoft.com/office/drawing/2014/main" id="{EF08BAB8-F0D8-9564-7331-06D8FD7449F2}"/>
                </a:ext>
              </a:extLst>
            </p:cNvPr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5785;p60">
              <a:extLst>
                <a:ext uri="{FF2B5EF4-FFF2-40B4-BE49-F238E27FC236}">
                  <a16:creationId xmlns:a16="http://schemas.microsoft.com/office/drawing/2014/main" id="{4A1775D0-1B0A-4D9A-8E96-E866F3B70835}"/>
                </a:ext>
              </a:extLst>
            </p:cNvPr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5786;p60">
              <a:extLst>
                <a:ext uri="{FF2B5EF4-FFF2-40B4-BE49-F238E27FC236}">
                  <a16:creationId xmlns:a16="http://schemas.microsoft.com/office/drawing/2014/main" id="{7394286C-E7BB-30B6-A244-9566BA781817}"/>
                </a:ext>
              </a:extLst>
            </p:cNvPr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5787;p60">
              <a:extLst>
                <a:ext uri="{FF2B5EF4-FFF2-40B4-BE49-F238E27FC236}">
                  <a16:creationId xmlns:a16="http://schemas.microsoft.com/office/drawing/2014/main" id="{4DBBD923-CECC-B381-B7D8-BC438154B060}"/>
                </a:ext>
              </a:extLst>
            </p:cNvPr>
            <p:cNvSpPr/>
            <p:nvPr/>
          </p:nvSpPr>
          <p:spPr>
            <a:xfrm>
              <a:off x="2715551" y="2935578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5788;p60">
              <a:extLst>
                <a:ext uri="{FF2B5EF4-FFF2-40B4-BE49-F238E27FC236}">
                  <a16:creationId xmlns:a16="http://schemas.microsoft.com/office/drawing/2014/main" id="{69D23402-8FEA-5018-0259-0AC3D768255C}"/>
                </a:ext>
              </a:extLst>
            </p:cNvPr>
            <p:cNvSpPr/>
            <p:nvPr/>
          </p:nvSpPr>
          <p:spPr>
            <a:xfrm>
              <a:off x="2743610" y="2977877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5789;p60">
              <a:extLst>
                <a:ext uri="{FF2B5EF4-FFF2-40B4-BE49-F238E27FC236}">
                  <a16:creationId xmlns:a16="http://schemas.microsoft.com/office/drawing/2014/main" id="{C8ED0778-A8A4-65E9-0C60-965DF8F4A0DD}"/>
                </a:ext>
              </a:extLst>
            </p:cNvPr>
            <p:cNvSpPr/>
            <p:nvPr/>
          </p:nvSpPr>
          <p:spPr>
            <a:xfrm>
              <a:off x="2766204" y="2994823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" name="Subtitle 62">
            <a:extLst>
              <a:ext uri="{FF2B5EF4-FFF2-40B4-BE49-F238E27FC236}">
                <a16:creationId xmlns:a16="http://schemas.microsoft.com/office/drawing/2014/main" id="{76254A69-5BCB-7B5C-987B-E02D5FB04341}"/>
              </a:ext>
            </a:extLst>
          </p:cNvPr>
          <p:cNvSpPr txBox="1">
            <a:spLocks/>
          </p:cNvSpPr>
          <p:nvPr/>
        </p:nvSpPr>
        <p:spPr>
          <a:xfrm>
            <a:off x="3641701" y="3712225"/>
            <a:ext cx="1622067" cy="12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r"/>
            <a:r>
              <a:rPr lang="it-IT" dirty="0"/>
              <a:t>Inserire nel prototipo un sistema che generi le istruzioni dei progetti </a:t>
            </a:r>
          </a:p>
        </p:txBody>
      </p:sp>
      <p:grpSp>
        <p:nvGrpSpPr>
          <p:cNvPr id="1049" name="Google Shape;9464;p62">
            <a:extLst>
              <a:ext uri="{FF2B5EF4-FFF2-40B4-BE49-F238E27FC236}">
                <a16:creationId xmlns:a16="http://schemas.microsoft.com/office/drawing/2014/main" id="{5FE2F11D-E0A9-FE31-5A7C-3BBA8DB2D832}"/>
              </a:ext>
            </a:extLst>
          </p:cNvPr>
          <p:cNvGrpSpPr/>
          <p:nvPr/>
        </p:nvGrpSpPr>
        <p:grpSpPr>
          <a:xfrm>
            <a:off x="321409" y="2075290"/>
            <a:ext cx="1407248" cy="1253745"/>
            <a:chOff x="5744051" y="3766250"/>
            <a:chExt cx="428511" cy="383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0" name="Google Shape;9465;p62">
              <a:extLst>
                <a:ext uri="{FF2B5EF4-FFF2-40B4-BE49-F238E27FC236}">
                  <a16:creationId xmlns:a16="http://schemas.microsoft.com/office/drawing/2014/main" id="{EF38F3F5-E3B1-EC63-A3A1-713780B63B6A}"/>
                </a:ext>
              </a:extLst>
            </p:cNvPr>
            <p:cNvSpPr/>
            <p:nvPr/>
          </p:nvSpPr>
          <p:spPr>
            <a:xfrm>
              <a:off x="5872489" y="3804510"/>
              <a:ext cx="130696" cy="130460"/>
            </a:xfrm>
            <a:custGeom>
              <a:avLst/>
              <a:gdLst/>
              <a:ahLst/>
              <a:cxnLst/>
              <a:rect l="l" t="t" r="r" b="b"/>
              <a:pathLst>
                <a:path w="4977" h="4968" extrusionOk="0">
                  <a:moveTo>
                    <a:pt x="2480" y="0"/>
                  </a:moveTo>
                  <a:cubicBezTo>
                    <a:pt x="1110" y="0"/>
                    <a:pt x="0" y="1107"/>
                    <a:pt x="0" y="2479"/>
                  </a:cubicBezTo>
                  <a:cubicBezTo>
                    <a:pt x="0" y="3847"/>
                    <a:pt x="1110" y="4967"/>
                    <a:pt x="2479" y="4967"/>
                  </a:cubicBezTo>
                  <a:cubicBezTo>
                    <a:pt x="2485" y="4967"/>
                    <a:pt x="2491" y="4967"/>
                    <a:pt x="2496" y="4967"/>
                  </a:cubicBezTo>
                  <a:cubicBezTo>
                    <a:pt x="3866" y="4967"/>
                    <a:pt x="4967" y="3861"/>
                    <a:pt x="4977" y="2488"/>
                  </a:cubicBezTo>
                  <a:cubicBezTo>
                    <a:pt x="4977" y="1120"/>
                    <a:pt x="3866" y="0"/>
                    <a:pt x="2498" y="0"/>
                  </a:cubicBezTo>
                  <a:cubicBezTo>
                    <a:pt x="2492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9466;p62">
              <a:extLst>
                <a:ext uri="{FF2B5EF4-FFF2-40B4-BE49-F238E27FC236}">
                  <a16:creationId xmlns:a16="http://schemas.microsoft.com/office/drawing/2014/main" id="{66477E04-D2A6-1F49-545C-3984E217098B}"/>
                </a:ext>
              </a:extLst>
            </p:cNvPr>
            <p:cNvSpPr/>
            <p:nvPr/>
          </p:nvSpPr>
          <p:spPr>
            <a:xfrm>
              <a:off x="5871963" y="3804169"/>
              <a:ext cx="74185" cy="130775"/>
            </a:xfrm>
            <a:custGeom>
              <a:avLst/>
              <a:gdLst/>
              <a:ahLst/>
              <a:cxnLst/>
              <a:rect l="l" t="t" r="r" b="b"/>
              <a:pathLst>
                <a:path w="2825" h="4980" extrusionOk="0">
                  <a:moveTo>
                    <a:pt x="2487" y="0"/>
                  </a:moveTo>
                  <a:cubicBezTo>
                    <a:pt x="1138" y="0"/>
                    <a:pt x="10" y="1094"/>
                    <a:pt x="1" y="2482"/>
                  </a:cubicBezTo>
                  <a:cubicBezTo>
                    <a:pt x="1" y="3880"/>
                    <a:pt x="1144" y="4980"/>
                    <a:pt x="2498" y="4980"/>
                  </a:cubicBezTo>
                  <a:cubicBezTo>
                    <a:pt x="2599" y="4980"/>
                    <a:pt x="2702" y="4974"/>
                    <a:pt x="2805" y="4961"/>
                  </a:cubicBezTo>
                  <a:cubicBezTo>
                    <a:pt x="1570" y="4789"/>
                    <a:pt x="642" y="3736"/>
                    <a:pt x="642" y="2482"/>
                  </a:cubicBezTo>
                  <a:cubicBezTo>
                    <a:pt x="652" y="1238"/>
                    <a:pt x="1580" y="185"/>
                    <a:pt x="2824" y="23"/>
                  </a:cubicBezTo>
                  <a:cubicBezTo>
                    <a:pt x="2710" y="8"/>
                    <a:pt x="2598" y="0"/>
                    <a:pt x="2487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9467;p62">
              <a:extLst>
                <a:ext uri="{FF2B5EF4-FFF2-40B4-BE49-F238E27FC236}">
                  <a16:creationId xmlns:a16="http://schemas.microsoft.com/office/drawing/2014/main" id="{061672C9-44CA-DE90-1F38-36BFE3E8A5FE}"/>
                </a:ext>
              </a:extLst>
            </p:cNvPr>
            <p:cNvSpPr/>
            <p:nvPr/>
          </p:nvSpPr>
          <p:spPr>
            <a:xfrm>
              <a:off x="5893339" y="3825361"/>
              <a:ext cx="88995" cy="88733"/>
            </a:xfrm>
            <a:custGeom>
              <a:avLst/>
              <a:gdLst/>
              <a:ahLst/>
              <a:cxnLst/>
              <a:rect l="l" t="t" r="r" b="b"/>
              <a:pathLst>
                <a:path w="3389" h="3379" extrusionOk="0">
                  <a:moveTo>
                    <a:pt x="1677" y="0"/>
                  </a:moveTo>
                  <a:cubicBezTo>
                    <a:pt x="756" y="0"/>
                    <a:pt x="0" y="753"/>
                    <a:pt x="0" y="1685"/>
                  </a:cubicBezTo>
                  <a:cubicBezTo>
                    <a:pt x="0" y="2623"/>
                    <a:pt x="756" y="3379"/>
                    <a:pt x="1685" y="3379"/>
                  </a:cubicBezTo>
                  <a:cubicBezTo>
                    <a:pt x="1691" y="3379"/>
                    <a:pt x="1696" y="3379"/>
                    <a:pt x="1702" y="3379"/>
                  </a:cubicBezTo>
                  <a:cubicBezTo>
                    <a:pt x="2632" y="3379"/>
                    <a:pt x="3379" y="2627"/>
                    <a:pt x="3388" y="1694"/>
                  </a:cubicBezTo>
                  <a:cubicBezTo>
                    <a:pt x="3388" y="757"/>
                    <a:pt x="2632" y="1"/>
                    <a:pt x="1694" y="1"/>
                  </a:cubicBezTo>
                  <a:cubicBezTo>
                    <a:pt x="1688" y="1"/>
                    <a:pt x="1683" y="0"/>
                    <a:pt x="1677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9468;p62">
              <a:extLst>
                <a:ext uri="{FF2B5EF4-FFF2-40B4-BE49-F238E27FC236}">
                  <a16:creationId xmlns:a16="http://schemas.microsoft.com/office/drawing/2014/main" id="{1B414001-6782-7C37-2EC6-3BCC7D7396C0}"/>
                </a:ext>
              </a:extLst>
            </p:cNvPr>
            <p:cNvSpPr/>
            <p:nvPr/>
          </p:nvSpPr>
          <p:spPr>
            <a:xfrm>
              <a:off x="5892840" y="3824993"/>
              <a:ext cx="53308" cy="88995"/>
            </a:xfrm>
            <a:custGeom>
              <a:avLst/>
              <a:gdLst/>
              <a:ahLst/>
              <a:cxnLst/>
              <a:rect l="l" t="t" r="r" b="b"/>
              <a:pathLst>
                <a:path w="2030" h="3389" extrusionOk="0">
                  <a:moveTo>
                    <a:pt x="1694" y="0"/>
                  </a:moveTo>
                  <a:cubicBezTo>
                    <a:pt x="786" y="0"/>
                    <a:pt x="9" y="742"/>
                    <a:pt x="0" y="1689"/>
                  </a:cubicBezTo>
                  <a:cubicBezTo>
                    <a:pt x="0" y="2645"/>
                    <a:pt x="777" y="3388"/>
                    <a:pt x="1685" y="3388"/>
                  </a:cubicBezTo>
                  <a:cubicBezTo>
                    <a:pt x="1795" y="3388"/>
                    <a:pt x="1907" y="3377"/>
                    <a:pt x="2020" y="3355"/>
                  </a:cubicBezTo>
                  <a:cubicBezTo>
                    <a:pt x="1225" y="3201"/>
                    <a:pt x="661" y="2503"/>
                    <a:pt x="661" y="1689"/>
                  </a:cubicBezTo>
                  <a:cubicBezTo>
                    <a:pt x="661" y="885"/>
                    <a:pt x="1235" y="187"/>
                    <a:pt x="2029" y="34"/>
                  </a:cubicBezTo>
                  <a:cubicBezTo>
                    <a:pt x="1916" y="11"/>
                    <a:pt x="1804" y="0"/>
                    <a:pt x="1694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9469;p62">
              <a:extLst>
                <a:ext uri="{FF2B5EF4-FFF2-40B4-BE49-F238E27FC236}">
                  <a16:creationId xmlns:a16="http://schemas.microsoft.com/office/drawing/2014/main" id="{EB215746-0D34-A0DA-968F-121C3A60469E}"/>
                </a:ext>
              </a:extLst>
            </p:cNvPr>
            <p:cNvSpPr/>
            <p:nvPr/>
          </p:nvSpPr>
          <p:spPr>
            <a:xfrm>
              <a:off x="5919231" y="3839436"/>
              <a:ext cx="35714" cy="61107"/>
            </a:xfrm>
            <a:custGeom>
              <a:avLst/>
              <a:gdLst/>
              <a:ahLst/>
              <a:cxnLst/>
              <a:rect l="l" t="t" r="r" b="b"/>
              <a:pathLst>
                <a:path w="1360" h="2327" extrusionOk="0">
                  <a:moveTo>
                    <a:pt x="651" y="469"/>
                  </a:moveTo>
                  <a:lnTo>
                    <a:pt x="651" y="900"/>
                  </a:lnTo>
                  <a:cubicBezTo>
                    <a:pt x="469" y="833"/>
                    <a:pt x="421" y="776"/>
                    <a:pt x="421" y="670"/>
                  </a:cubicBezTo>
                  <a:cubicBezTo>
                    <a:pt x="421" y="546"/>
                    <a:pt x="526" y="489"/>
                    <a:pt x="651" y="469"/>
                  </a:cubicBezTo>
                  <a:close/>
                  <a:moveTo>
                    <a:pt x="794" y="1350"/>
                  </a:moveTo>
                  <a:cubicBezTo>
                    <a:pt x="967" y="1426"/>
                    <a:pt x="1005" y="1503"/>
                    <a:pt x="1005" y="1608"/>
                  </a:cubicBezTo>
                  <a:cubicBezTo>
                    <a:pt x="1005" y="1723"/>
                    <a:pt x="909" y="1828"/>
                    <a:pt x="794" y="1838"/>
                  </a:cubicBezTo>
                  <a:lnTo>
                    <a:pt x="794" y="1350"/>
                  </a:lnTo>
                  <a:close/>
                  <a:moveTo>
                    <a:pt x="718" y="0"/>
                  </a:moveTo>
                  <a:cubicBezTo>
                    <a:pt x="670" y="0"/>
                    <a:pt x="622" y="29"/>
                    <a:pt x="622" y="77"/>
                  </a:cubicBezTo>
                  <a:lnTo>
                    <a:pt x="622" y="154"/>
                  </a:lnTo>
                  <a:cubicBezTo>
                    <a:pt x="287" y="192"/>
                    <a:pt x="67" y="374"/>
                    <a:pt x="67" y="709"/>
                  </a:cubicBezTo>
                  <a:cubicBezTo>
                    <a:pt x="67" y="1063"/>
                    <a:pt x="345" y="1168"/>
                    <a:pt x="613" y="1273"/>
                  </a:cubicBezTo>
                  <a:lnTo>
                    <a:pt x="613" y="1838"/>
                  </a:lnTo>
                  <a:cubicBezTo>
                    <a:pt x="479" y="1819"/>
                    <a:pt x="354" y="1752"/>
                    <a:pt x="258" y="1656"/>
                  </a:cubicBezTo>
                  <a:cubicBezTo>
                    <a:pt x="236" y="1633"/>
                    <a:pt x="206" y="1623"/>
                    <a:pt x="176" y="1623"/>
                  </a:cubicBezTo>
                  <a:cubicBezTo>
                    <a:pt x="130" y="1623"/>
                    <a:pt x="84" y="1648"/>
                    <a:pt x="67" y="1694"/>
                  </a:cubicBezTo>
                  <a:cubicBezTo>
                    <a:pt x="0" y="1771"/>
                    <a:pt x="0" y="1876"/>
                    <a:pt x="67" y="1943"/>
                  </a:cubicBezTo>
                  <a:cubicBezTo>
                    <a:pt x="203" y="2089"/>
                    <a:pt x="392" y="2174"/>
                    <a:pt x="590" y="2174"/>
                  </a:cubicBezTo>
                  <a:cubicBezTo>
                    <a:pt x="601" y="2174"/>
                    <a:pt x="612" y="2173"/>
                    <a:pt x="622" y="2173"/>
                  </a:cubicBezTo>
                  <a:lnTo>
                    <a:pt x="622" y="2173"/>
                  </a:lnTo>
                  <a:lnTo>
                    <a:pt x="613" y="2183"/>
                  </a:lnTo>
                  <a:lnTo>
                    <a:pt x="613" y="2259"/>
                  </a:lnTo>
                  <a:cubicBezTo>
                    <a:pt x="613" y="2297"/>
                    <a:pt x="670" y="2326"/>
                    <a:pt x="708" y="2326"/>
                  </a:cubicBezTo>
                  <a:cubicBezTo>
                    <a:pt x="756" y="2326"/>
                    <a:pt x="804" y="2297"/>
                    <a:pt x="804" y="2259"/>
                  </a:cubicBezTo>
                  <a:lnTo>
                    <a:pt x="804" y="2173"/>
                  </a:lnTo>
                  <a:cubicBezTo>
                    <a:pt x="1120" y="2154"/>
                    <a:pt x="1359" y="1886"/>
                    <a:pt x="1340" y="1570"/>
                  </a:cubicBezTo>
                  <a:cubicBezTo>
                    <a:pt x="1340" y="1235"/>
                    <a:pt x="1129" y="1082"/>
                    <a:pt x="814" y="967"/>
                  </a:cubicBezTo>
                  <a:lnTo>
                    <a:pt x="814" y="469"/>
                  </a:lnTo>
                  <a:cubicBezTo>
                    <a:pt x="909" y="479"/>
                    <a:pt x="1005" y="508"/>
                    <a:pt x="1082" y="556"/>
                  </a:cubicBezTo>
                  <a:cubicBezTo>
                    <a:pt x="1102" y="567"/>
                    <a:pt x="1123" y="573"/>
                    <a:pt x="1144" y="573"/>
                  </a:cubicBezTo>
                  <a:cubicBezTo>
                    <a:pt x="1191" y="573"/>
                    <a:pt x="1234" y="545"/>
                    <a:pt x="1254" y="498"/>
                  </a:cubicBezTo>
                  <a:cubicBezTo>
                    <a:pt x="1311" y="431"/>
                    <a:pt x="1302" y="335"/>
                    <a:pt x="1244" y="278"/>
                  </a:cubicBezTo>
                  <a:cubicBezTo>
                    <a:pt x="1130" y="199"/>
                    <a:pt x="992" y="152"/>
                    <a:pt x="852" y="152"/>
                  </a:cubicBezTo>
                  <a:cubicBezTo>
                    <a:pt x="839" y="152"/>
                    <a:pt x="827" y="153"/>
                    <a:pt x="814" y="154"/>
                  </a:cubicBezTo>
                  <a:lnTo>
                    <a:pt x="814" y="77"/>
                  </a:lnTo>
                  <a:cubicBezTo>
                    <a:pt x="814" y="39"/>
                    <a:pt x="766" y="0"/>
                    <a:pt x="71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9470;p62">
              <a:extLst>
                <a:ext uri="{FF2B5EF4-FFF2-40B4-BE49-F238E27FC236}">
                  <a16:creationId xmlns:a16="http://schemas.microsoft.com/office/drawing/2014/main" id="{48DC3289-7B2E-A78E-2A32-A7865BDF2387}"/>
                </a:ext>
              </a:extLst>
            </p:cNvPr>
            <p:cNvSpPr/>
            <p:nvPr/>
          </p:nvSpPr>
          <p:spPr>
            <a:xfrm>
              <a:off x="5973747" y="3766565"/>
              <a:ext cx="130959" cy="130460"/>
            </a:xfrm>
            <a:custGeom>
              <a:avLst/>
              <a:gdLst/>
              <a:ahLst/>
              <a:cxnLst/>
              <a:rect l="l" t="t" r="r" b="b"/>
              <a:pathLst>
                <a:path w="4987" h="4968" extrusionOk="0">
                  <a:moveTo>
                    <a:pt x="2481" y="0"/>
                  </a:moveTo>
                  <a:cubicBezTo>
                    <a:pt x="1121" y="0"/>
                    <a:pt x="10" y="1107"/>
                    <a:pt x="1" y="2479"/>
                  </a:cubicBezTo>
                  <a:cubicBezTo>
                    <a:pt x="1" y="3847"/>
                    <a:pt x="1111" y="4967"/>
                    <a:pt x="2489" y="4967"/>
                  </a:cubicBezTo>
                  <a:cubicBezTo>
                    <a:pt x="2495" y="4967"/>
                    <a:pt x="2501" y="4967"/>
                    <a:pt x="2507" y="4967"/>
                  </a:cubicBezTo>
                  <a:cubicBezTo>
                    <a:pt x="3867" y="4967"/>
                    <a:pt x="4977" y="3861"/>
                    <a:pt x="4977" y="2488"/>
                  </a:cubicBezTo>
                  <a:cubicBezTo>
                    <a:pt x="4987" y="1120"/>
                    <a:pt x="3877" y="0"/>
                    <a:pt x="2499" y="0"/>
                  </a:cubicBezTo>
                  <a:cubicBezTo>
                    <a:pt x="2493" y="0"/>
                    <a:pt x="2487" y="0"/>
                    <a:pt x="24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9471;p62">
              <a:extLst>
                <a:ext uri="{FF2B5EF4-FFF2-40B4-BE49-F238E27FC236}">
                  <a16:creationId xmlns:a16="http://schemas.microsoft.com/office/drawing/2014/main" id="{F03BC96E-E60E-485A-94A3-7D104FC3DF0E}"/>
                </a:ext>
              </a:extLst>
            </p:cNvPr>
            <p:cNvSpPr/>
            <p:nvPr/>
          </p:nvSpPr>
          <p:spPr>
            <a:xfrm>
              <a:off x="5973274" y="3766250"/>
              <a:ext cx="74132" cy="130801"/>
            </a:xfrm>
            <a:custGeom>
              <a:avLst/>
              <a:gdLst/>
              <a:ahLst/>
              <a:cxnLst/>
              <a:rect l="l" t="t" r="r" b="b"/>
              <a:pathLst>
                <a:path w="2823" h="4981" extrusionOk="0">
                  <a:moveTo>
                    <a:pt x="2497" y="1"/>
                  </a:moveTo>
                  <a:cubicBezTo>
                    <a:pt x="1143" y="1"/>
                    <a:pt x="9" y="1089"/>
                    <a:pt x="9" y="2481"/>
                  </a:cubicBezTo>
                  <a:cubicBezTo>
                    <a:pt x="0" y="3875"/>
                    <a:pt x="1136" y="4981"/>
                    <a:pt x="2492" y="4981"/>
                  </a:cubicBezTo>
                  <a:cubicBezTo>
                    <a:pt x="2598" y="4981"/>
                    <a:pt x="2705" y="4974"/>
                    <a:pt x="2813" y="4960"/>
                  </a:cubicBezTo>
                  <a:cubicBezTo>
                    <a:pt x="1569" y="4797"/>
                    <a:pt x="641" y="3735"/>
                    <a:pt x="650" y="2481"/>
                  </a:cubicBezTo>
                  <a:cubicBezTo>
                    <a:pt x="650" y="1237"/>
                    <a:pt x="1579" y="184"/>
                    <a:pt x="2823" y="22"/>
                  </a:cubicBezTo>
                  <a:cubicBezTo>
                    <a:pt x="2713" y="8"/>
                    <a:pt x="2605" y="1"/>
                    <a:pt x="2497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9472;p62">
              <a:extLst>
                <a:ext uri="{FF2B5EF4-FFF2-40B4-BE49-F238E27FC236}">
                  <a16:creationId xmlns:a16="http://schemas.microsoft.com/office/drawing/2014/main" id="{B2FF3D97-1B80-1C6E-63D6-100A753C4103}"/>
                </a:ext>
              </a:extLst>
            </p:cNvPr>
            <p:cNvSpPr/>
            <p:nvPr/>
          </p:nvSpPr>
          <p:spPr>
            <a:xfrm>
              <a:off x="5994624" y="3787415"/>
              <a:ext cx="89231" cy="88733"/>
            </a:xfrm>
            <a:custGeom>
              <a:avLst/>
              <a:gdLst/>
              <a:ahLst/>
              <a:cxnLst/>
              <a:rect l="l" t="t" r="r" b="b"/>
              <a:pathLst>
                <a:path w="3398" h="3379" extrusionOk="0">
                  <a:moveTo>
                    <a:pt x="1686" y="0"/>
                  </a:moveTo>
                  <a:cubicBezTo>
                    <a:pt x="756" y="0"/>
                    <a:pt x="10" y="753"/>
                    <a:pt x="0" y="1685"/>
                  </a:cubicBezTo>
                  <a:cubicBezTo>
                    <a:pt x="0" y="2623"/>
                    <a:pt x="756" y="3379"/>
                    <a:pt x="1694" y="3379"/>
                  </a:cubicBezTo>
                  <a:cubicBezTo>
                    <a:pt x="1700" y="3379"/>
                    <a:pt x="1706" y="3379"/>
                    <a:pt x="1712" y="3379"/>
                  </a:cubicBezTo>
                  <a:cubicBezTo>
                    <a:pt x="2641" y="3379"/>
                    <a:pt x="3388" y="2626"/>
                    <a:pt x="3388" y="1694"/>
                  </a:cubicBezTo>
                  <a:cubicBezTo>
                    <a:pt x="3398" y="757"/>
                    <a:pt x="2642" y="0"/>
                    <a:pt x="1704" y="0"/>
                  </a:cubicBezTo>
                  <a:cubicBezTo>
                    <a:pt x="1698" y="0"/>
                    <a:pt x="1692" y="0"/>
                    <a:pt x="168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9473;p62">
              <a:extLst>
                <a:ext uri="{FF2B5EF4-FFF2-40B4-BE49-F238E27FC236}">
                  <a16:creationId xmlns:a16="http://schemas.microsoft.com/office/drawing/2014/main" id="{2CEB86BF-6988-F145-B5F4-F7038C911F8B}"/>
                </a:ext>
              </a:extLst>
            </p:cNvPr>
            <p:cNvSpPr/>
            <p:nvPr/>
          </p:nvSpPr>
          <p:spPr>
            <a:xfrm>
              <a:off x="5994361" y="3787284"/>
              <a:ext cx="53308" cy="88916"/>
            </a:xfrm>
            <a:custGeom>
              <a:avLst/>
              <a:gdLst/>
              <a:ahLst/>
              <a:cxnLst/>
              <a:rect l="l" t="t" r="r" b="b"/>
              <a:pathLst>
                <a:path w="2030" h="3386" extrusionOk="0">
                  <a:moveTo>
                    <a:pt x="1689" y="0"/>
                  </a:moveTo>
                  <a:cubicBezTo>
                    <a:pt x="775" y="0"/>
                    <a:pt x="1" y="734"/>
                    <a:pt x="1" y="1680"/>
                  </a:cubicBezTo>
                  <a:cubicBezTo>
                    <a:pt x="1" y="2641"/>
                    <a:pt x="777" y="3386"/>
                    <a:pt x="1695" y="3386"/>
                  </a:cubicBezTo>
                  <a:cubicBezTo>
                    <a:pt x="1802" y="3386"/>
                    <a:pt x="1910" y="3376"/>
                    <a:pt x="2020" y="3355"/>
                  </a:cubicBezTo>
                  <a:cubicBezTo>
                    <a:pt x="1226" y="3192"/>
                    <a:pt x="651" y="2494"/>
                    <a:pt x="661" y="1690"/>
                  </a:cubicBezTo>
                  <a:cubicBezTo>
                    <a:pt x="661" y="876"/>
                    <a:pt x="1235" y="187"/>
                    <a:pt x="2030" y="34"/>
                  </a:cubicBezTo>
                  <a:cubicBezTo>
                    <a:pt x="1915" y="11"/>
                    <a:pt x="1801" y="0"/>
                    <a:pt x="1689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9474;p62">
              <a:extLst>
                <a:ext uri="{FF2B5EF4-FFF2-40B4-BE49-F238E27FC236}">
                  <a16:creationId xmlns:a16="http://schemas.microsoft.com/office/drawing/2014/main" id="{67F1EC36-840E-6AB3-F5E0-C64637B1DE15}"/>
                </a:ext>
              </a:extLst>
            </p:cNvPr>
            <p:cNvSpPr/>
            <p:nvPr/>
          </p:nvSpPr>
          <p:spPr>
            <a:xfrm>
              <a:off x="6020753" y="3801727"/>
              <a:ext cx="35451" cy="60844"/>
            </a:xfrm>
            <a:custGeom>
              <a:avLst/>
              <a:gdLst/>
              <a:ahLst/>
              <a:cxnLst/>
              <a:rect l="l" t="t" r="r" b="b"/>
              <a:pathLst>
                <a:path w="1350" h="2317" extrusionOk="0">
                  <a:moveTo>
                    <a:pt x="642" y="470"/>
                  </a:moveTo>
                  <a:lnTo>
                    <a:pt x="642" y="891"/>
                  </a:lnTo>
                  <a:cubicBezTo>
                    <a:pt x="460" y="824"/>
                    <a:pt x="412" y="767"/>
                    <a:pt x="412" y="661"/>
                  </a:cubicBezTo>
                  <a:cubicBezTo>
                    <a:pt x="412" y="537"/>
                    <a:pt x="517" y="489"/>
                    <a:pt x="642" y="470"/>
                  </a:cubicBezTo>
                  <a:close/>
                  <a:moveTo>
                    <a:pt x="785" y="1341"/>
                  </a:moveTo>
                  <a:cubicBezTo>
                    <a:pt x="967" y="1417"/>
                    <a:pt x="996" y="1503"/>
                    <a:pt x="996" y="1599"/>
                  </a:cubicBezTo>
                  <a:cubicBezTo>
                    <a:pt x="996" y="1724"/>
                    <a:pt x="910" y="1819"/>
                    <a:pt x="785" y="1829"/>
                  </a:cubicBezTo>
                  <a:lnTo>
                    <a:pt x="785" y="1341"/>
                  </a:lnTo>
                  <a:close/>
                  <a:moveTo>
                    <a:pt x="709" y="1"/>
                  </a:moveTo>
                  <a:cubicBezTo>
                    <a:pt x="661" y="1"/>
                    <a:pt x="613" y="30"/>
                    <a:pt x="613" y="68"/>
                  </a:cubicBezTo>
                  <a:lnTo>
                    <a:pt x="613" y="145"/>
                  </a:lnTo>
                  <a:cubicBezTo>
                    <a:pt x="278" y="192"/>
                    <a:pt x="67" y="365"/>
                    <a:pt x="67" y="700"/>
                  </a:cubicBezTo>
                  <a:cubicBezTo>
                    <a:pt x="58" y="1054"/>
                    <a:pt x="335" y="1169"/>
                    <a:pt x="613" y="1274"/>
                  </a:cubicBezTo>
                  <a:lnTo>
                    <a:pt x="613" y="1829"/>
                  </a:lnTo>
                  <a:cubicBezTo>
                    <a:pt x="479" y="1810"/>
                    <a:pt x="355" y="1743"/>
                    <a:pt x="249" y="1647"/>
                  </a:cubicBezTo>
                  <a:cubicBezTo>
                    <a:pt x="227" y="1624"/>
                    <a:pt x="198" y="1614"/>
                    <a:pt x="169" y="1614"/>
                  </a:cubicBezTo>
                  <a:cubicBezTo>
                    <a:pt x="125" y="1614"/>
                    <a:pt x="81" y="1639"/>
                    <a:pt x="58" y="1685"/>
                  </a:cubicBezTo>
                  <a:cubicBezTo>
                    <a:pt x="0" y="1762"/>
                    <a:pt x="0" y="1867"/>
                    <a:pt x="58" y="1944"/>
                  </a:cubicBezTo>
                  <a:cubicBezTo>
                    <a:pt x="201" y="2097"/>
                    <a:pt x="402" y="2173"/>
                    <a:pt x="613" y="2173"/>
                  </a:cubicBezTo>
                  <a:lnTo>
                    <a:pt x="603" y="2250"/>
                  </a:lnTo>
                  <a:cubicBezTo>
                    <a:pt x="603" y="2288"/>
                    <a:pt x="661" y="2317"/>
                    <a:pt x="699" y="2317"/>
                  </a:cubicBezTo>
                  <a:cubicBezTo>
                    <a:pt x="747" y="2317"/>
                    <a:pt x="804" y="2288"/>
                    <a:pt x="804" y="2250"/>
                  </a:cubicBezTo>
                  <a:lnTo>
                    <a:pt x="804" y="2164"/>
                  </a:lnTo>
                  <a:cubicBezTo>
                    <a:pt x="1111" y="2145"/>
                    <a:pt x="1350" y="1877"/>
                    <a:pt x="1340" y="1561"/>
                  </a:cubicBezTo>
                  <a:cubicBezTo>
                    <a:pt x="1340" y="1207"/>
                    <a:pt x="1101" y="1063"/>
                    <a:pt x="804" y="958"/>
                  </a:cubicBezTo>
                  <a:lnTo>
                    <a:pt x="804" y="460"/>
                  </a:lnTo>
                  <a:cubicBezTo>
                    <a:pt x="996" y="470"/>
                    <a:pt x="1063" y="566"/>
                    <a:pt x="1139" y="566"/>
                  </a:cubicBezTo>
                  <a:cubicBezTo>
                    <a:pt x="1216" y="566"/>
                    <a:pt x="1264" y="489"/>
                    <a:pt x="1283" y="422"/>
                  </a:cubicBezTo>
                  <a:cubicBezTo>
                    <a:pt x="1312" y="298"/>
                    <a:pt x="1235" y="240"/>
                    <a:pt x="1120" y="192"/>
                  </a:cubicBezTo>
                  <a:cubicBezTo>
                    <a:pt x="1015" y="164"/>
                    <a:pt x="910" y="145"/>
                    <a:pt x="804" y="145"/>
                  </a:cubicBezTo>
                  <a:lnTo>
                    <a:pt x="804" y="68"/>
                  </a:lnTo>
                  <a:cubicBezTo>
                    <a:pt x="804" y="30"/>
                    <a:pt x="757" y="1"/>
                    <a:pt x="70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9475;p62">
              <a:extLst>
                <a:ext uri="{FF2B5EF4-FFF2-40B4-BE49-F238E27FC236}">
                  <a16:creationId xmlns:a16="http://schemas.microsoft.com/office/drawing/2014/main" id="{E55A392C-CB4F-D414-9452-AE8352E5B2E4}"/>
                </a:ext>
              </a:extLst>
            </p:cNvPr>
            <p:cNvSpPr/>
            <p:nvPr/>
          </p:nvSpPr>
          <p:spPr>
            <a:xfrm>
              <a:off x="5744051" y="3983945"/>
              <a:ext cx="147056" cy="165491"/>
            </a:xfrm>
            <a:custGeom>
              <a:avLst/>
              <a:gdLst/>
              <a:ahLst/>
              <a:cxnLst/>
              <a:rect l="l" t="t" r="r" b="b"/>
              <a:pathLst>
                <a:path w="5600" h="6302" extrusionOk="0">
                  <a:moveTo>
                    <a:pt x="3733" y="0"/>
                  </a:moveTo>
                  <a:lnTo>
                    <a:pt x="269" y="1292"/>
                  </a:lnTo>
                  <a:cubicBezTo>
                    <a:pt x="96" y="1359"/>
                    <a:pt x="1" y="1560"/>
                    <a:pt x="68" y="1733"/>
                  </a:cubicBezTo>
                  <a:lnTo>
                    <a:pt x="1695" y="6078"/>
                  </a:lnTo>
                  <a:cubicBezTo>
                    <a:pt x="1746" y="6218"/>
                    <a:pt x="1872" y="6301"/>
                    <a:pt x="2010" y="6301"/>
                  </a:cubicBezTo>
                  <a:cubicBezTo>
                    <a:pt x="2051" y="6301"/>
                    <a:pt x="2093" y="6294"/>
                    <a:pt x="2135" y="6278"/>
                  </a:cubicBezTo>
                  <a:lnTo>
                    <a:pt x="5599" y="498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9476;p62">
              <a:extLst>
                <a:ext uri="{FF2B5EF4-FFF2-40B4-BE49-F238E27FC236}">
                  <a16:creationId xmlns:a16="http://schemas.microsoft.com/office/drawing/2014/main" id="{49FEC10F-4241-0EAC-35BB-A0DC99A4E36C}"/>
                </a:ext>
              </a:extLst>
            </p:cNvPr>
            <p:cNvSpPr/>
            <p:nvPr/>
          </p:nvSpPr>
          <p:spPr>
            <a:xfrm>
              <a:off x="5784754" y="4095786"/>
              <a:ext cx="106353" cy="53597"/>
            </a:xfrm>
            <a:custGeom>
              <a:avLst/>
              <a:gdLst/>
              <a:ahLst/>
              <a:cxnLst/>
              <a:rect l="l" t="t" r="r" b="b"/>
              <a:pathLst>
                <a:path w="4050" h="2041" extrusionOk="0">
                  <a:moveTo>
                    <a:pt x="3781" y="0"/>
                  </a:moveTo>
                  <a:lnTo>
                    <a:pt x="3714" y="29"/>
                  </a:lnTo>
                  <a:lnTo>
                    <a:pt x="1" y="1417"/>
                  </a:lnTo>
                  <a:lnTo>
                    <a:pt x="145" y="1819"/>
                  </a:lnTo>
                  <a:cubicBezTo>
                    <a:pt x="197" y="1953"/>
                    <a:pt x="331" y="2041"/>
                    <a:pt x="469" y="2041"/>
                  </a:cubicBezTo>
                  <a:cubicBezTo>
                    <a:pt x="508" y="2041"/>
                    <a:pt x="547" y="2034"/>
                    <a:pt x="585" y="2019"/>
                  </a:cubicBezTo>
                  <a:lnTo>
                    <a:pt x="4049" y="727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9477;p62">
              <a:extLst>
                <a:ext uri="{FF2B5EF4-FFF2-40B4-BE49-F238E27FC236}">
                  <a16:creationId xmlns:a16="http://schemas.microsoft.com/office/drawing/2014/main" id="{4F9FAE43-C393-0A99-4776-1425F5133DF4}"/>
                </a:ext>
              </a:extLst>
            </p:cNvPr>
            <p:cNvSpPr/>
            <p:nvPr/>
          </p:nvSpPr>
          <p:spPr>
            <a:xfrm>
              <a:off x="5886538" y="3909550"/>
              <a:ext cx="286024" cy="176441"/>
            </a:xfrm>
            <a:custGeom>
              <a:avLst/>
              <a:gdLst/>
              <a:ahLst/>
              <a:cxnLst/>
              <a:rect l="l" t="t" r="r" b="b"/>
              <a:pathLst>
                <a:path w="10892" h="6719" extrusionOk="0">
                  <a:moveTo>
                    <a:pt x="9693" y="1"/>
                  </a:moveTo>
                  <a:cubicBezTo>
                    <a:pt x="9260" y="1"/>
                    <a:pt x="8912" y="344"/>
                    <a:pt x="8873" y="383"/>
                  </a:cubicBezTo>
                  <a:lnTo>
                    <a:pt x="6002" y="2747"/>
                  </a:lnTo>
                  <a:cubicBezTo>
                    <a:pt x="6002" y="2747"/>
                    <a:pt x="5963" y="1934"/>
                    <a:pt x="5111" y="1934"/>
                  </a:cubicBezTo>
                  <a:cubicBezTo>
                    <a:pt x="4317" y="1931"/>
                    <a:pt x="3755" y="1924"/>
                    <a:pt x="3338" y="1924"/>
                  </a:cubicBezTo>
                  <a:cubicBezTo>
                    <a:pt x="2505" y="1924"/>
                    <a:pt x="2256" y="1950"/>
                    <a:pt x="1905" y="2077"/>
                  </a:cubicBezTo>
                  <a:lnTo>
                    <a:pt x="1" y="2862"/>
                  </a:lnTo>
                  <a:lnTo>
                    <a:pt x="1436" y="6719"/>
                  </a:lnTo>
                  <a:cubicBezTo>
                    <a:pt x="2585" y="6243"/>
                    <a:pt x="2514" y="6187"/>
                    <a:pt x="3650" y="6187"/>
                  </a:cubicBezTo>
                  <a:cubicBezTo>
                    <a:pt x="3999" y="6187"/>
                    <a:pt x="4463" y="6193"/>
                    <a:pt x="5111" y="6193"/>
                  </a:cubicBezTo>
                  <a:cubicBezTo>
                    <a:pt x="5724" y="6173"/>
                    <a:pt x="6308" y="5905"/>
                    <a:pt x="6719" y="5446"/>
                  </a:cubicBezTo>
                  <a:lnTo>
                    <a:pt x="10251" y="1675"/>
                  </a:lnTo>
                  <a:cubicBezTo>
                    <a:pt x="10356" y="1551"/>
                    <a:pt x="10892" y="843"/>
                    <a:pt x="10299" y="259"/>
                  </a:cubicBezTo>
                  <a:cubicBezTo>
                    <a:pt x="10093" y="68"/>
                    <a:pt x="9884" y="1"/>
                    <a:pt x="96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9478;p62">
              <a:extLst>
                <a:ext uri="{FF2B5EF4-FFF2-40B4-BE49-F238E27FC236}">
                  <a16:creationId xmlns:a16="http://schemas.microsoft.com/office/drawing/2014/main" id="{AF4BF7D6-D803-49C1-3B2B-947F3CA3F6AF}"/>
                </a:ext>
              </a:extLst>
            </p:cNvPr>
            <p:cNvSpPr/>
            <p:nvPr/>
          </p:nvSpPr>
          <p:spPr>
            <a:xfrm>
              <a:off x="5886538" y="3976408"/>
              <a:ext cx="57851" cy="109347"/>
            </a:xfrm>
            <a:custGeom>
              <a:avLst/>
              <a:gdLst/>
              <a:ahLst/>
              <a:cxnLst/>
              <a:rect l="l" t="t" r="r" b="b"/>
              <a:pathLst>
                <a:path w="2203" h="4164" extrusionOk="0">
                  <a:moveTo>
                    <a:pt x="767" y="0"/>
                  </a:moveTo>
                  <a:lnTo>
                    <a:pt x="1" y="307"/>
                  </a:lnTo>
                  <a:lnTo>
                    <a:pt x="1446" y="4163"/>
                  </a:lnTo>
                  <a:lnTo>
                    <a:pt x="2202" y="3848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9479;p62">
              <a:extLst>
                <a:ext uri="{FF2B5EF4-FFF2-40B4-BE49-F238E27FC236}">
                  <a16:creationId xmlns:a16="http://schemas.microsoft.com/office/drawing/2014/main" id="{17CF799E-933C-535D-AA20-221DA2700C2F}"/>
                </a:ext>
              </a:extLst>
            </p:cNvPr>
            <p:cNvSpPr/>
            <p:nvPr/>
          </p:nvSpPr>
          <p:spPr>
            <a:xfrm>
              <a:off x="5961956" y="3961335"/>
              <a:ext cx="82456" cy="52467"/>
            </a:xfrm>
            <a:custGeom>
              <a:avLst/>
              <a:gdLst/>
              <a:ahLst/>
              <a:cxnLst/>
              <a:rect l="l" t="t" r="r" b="b"/>
              <a:pathLst>
                <a:path w="3140" h="1998" extrusionOk="0">
                  <a:moveTo>
                    <a:pt x="2565" y="0"/>
                  </a:moveTo>
                  <a:lnTo>
                    <a:pt x="2565" y="0"/>
                  </a:lnTo>
                  <a:cubicBezTo>
                    <a:pt x="2641" y="345"/>
                    <a:pt x="2708" y="948"/>
                    <a:pt x="2488" y="1263"/>
                  </a:cubicBezTo>
                  <a:cubicBezTo>
                    <a:pt x="2355" y="1454"/>
                    <a:pt x="2176" y="1495"/>
                    <a:pt x="1704" y="1495"/>
                  </a:cubicBezTo>
                  <a:cubicBezTo>
                    <a:pt x="1396" y="1495"/>
                    <a:pt x="962" y="1478"/>
                    <a:pt x="335" y="1474"/>
                  </a:cubicBezTo>
                  <a:cubicBezTo>
                    <a:pt x="0" y="1474"/>
                    <a:pt x="0" y="1981"/>
                    <a:pt x="335" y="1981"/>
                  </a:cubicBezTo>
                  <a:cubicBezTo>
                    <a:pt x="868" y="1981"/>
                    <a:pt x="1286" y="1997"/>
                    <a:pt x="1621" y="1997"/>
                  </a:cubicBezTo>
                  <a:cubicBezTo>
                    <a:pt x="2292" y="1997"/>
                    <a:pt x="2632" y="1933"/>
                    <a:pt x="2900" y="1550"/>
                  </a:cubicBezTo>
                  <a:cubicBezTo>
                    <a:pt x="3053" y="1311"/>
                    <a:pt x="3130" y="1034"/>
                    <a:pt x="3139" y="756"/>
                  </a:cubicBezTo>
                  <a:cubicBezTo>
                    <a:pt x="3130" y="651"/>
                    <a:pt x="3053" y="153"/>
                    <a:pt x="25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9480;p62">
              <a:extLst>
                <a:ext uri="{FF2B5EF4-FFF2-40B4-BE49-F238E27FC236}">
                  <a16:creationId xmlns:a16="http://schemas.microsoft.com/office/drawing/2014/main" id="{82B54A32-7BAE-C66B-52C1-7E94B5DA23BF}"/>
                </a:ext>
              </a:extLst>
            </p:cNvPr>
            <p:cNvSpPr/>
            <p:nvPr/>
          </p:nvSpPr>
          <p:spPr>
            <a:xfrm>
              <a:off x="5840556" y="3971235"/>
              <a:ext cx="89258" cy="144167"/>
            </a:xfrm>
            <a:custGeom>
              <a:avLst/>
              <a:gdLst/>
              <a:ahLst/>
              <a:cxnLst/>
              <a:rect l="l" t="t" r="r" b="b"/>
              <a:pathLst>
                <a:path w="3399" h="5490" extrusionOk="0">
                  <a:moveTo>
                    <a:pt x="1413" y="1"/>
                  </a:moveTo>
                  <a:cubicBezTo>
                    <a:pt x="1374" y="1"/>
                    <a:pt x="1333" y="8"/>
                    <a:pt x="1293" y="25"/>
                  </a:cubicBezTo>
                  <a:lnTo>
                    <a:pt x="1" y="504"/>
                  </a:lnTo>
                  <a:lnTo>
                    <a:pt x="1867" y="5490"/>
                  </a:lnTo>
                  <a:lnTo>
                    <a:pt x="3159" y="5002"/>
                  </a:lnTo>
                  <a:cubicBezTo>
                    <a:pt x="3312" y="4944"/>
                    <a:pt x="3398" y="4772"/>
                    <a:pt x="3341" y="4619"/>
                  </a:cubicBezTo>
                  <a:lnTo>
                    <a:pt x="1685" y="188"/>
                  </a:lnTo>
                  <a:cubicBezTo>
                    <a:pt x="1642" y="73"/>
                    <a:pt x="1534" y="1"/>
                    <a:pt x="1413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9481;p62">
              <a:extLst>
                <a:ext uri="{FF2B5EF4-FFF2-40B4-BE49-F238E27FC236}">
                  <a16:creationId xmlns:a16="http://schemas.microsoft.com/office/drawing/2014/main" id="{9E1F5F10-60DF-6C19-4FEA-5477F8978F79}"/>
                </a:ext>
              </a:extLst>
            </p:cNvPr>
            <p:cNvSpPr/>
            <p:nvPr/>
          </p:nvSpPr>
          <p:spPr>
            <a:xfrm>
              <a:off x="5882284" y="4079689"/>
              <a:ext cx="47531" cy="35714"/>
            </a:xfrm>
            <a:custGeom>
              <a:avLst/>
              <a:gdLst/>
              <a:ahLst/>
              <a:cxnLst/>
              <a:rect l="l" t="t" r="r" b="b"/>
              <a:pathLst>
                <a:path w="1810" h="1360" extrusionOk="0">
                  <a:moveTo>
                    <a:pt x="1570" y="1"/>
                  </a:moveTo>
                  <a:cubicBezTo>
                    <a:pt x="1532" y="49"/>
                    <a:pt x="1484" y="87"/>
                    <a:pt x="1426" y="106"/>
                  </a:cubicBezTo>
                  <a:lnTo>
                    <a:pt x="0" y="632"/>
                  </a:lnTo>
                  <a:lnTo>
                    <a:pt x="268" y="1360"/>
                  </a:lnTo>
                  <a:lnTo>
                    <a:pt x="1570" y="881"/>
                  </a:lnTo>
                  <a:cubicBezTo>
                    <a:pt x="1723" y="814"/>
                    <a:pt x="1809" y="642"/>
                    <a:pt x="1752" y="489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ubtitle 62">
            <a:extLst>
              <a:ext uri="{FF2B5EF4-FFF2-40B4-BE49-F238E27FC236}">
                <a16:creationId xmlns:a16="http://schemas.microsoft.com/office/drawing/2014/main" id="{DE585B38-8D3E-2B74-69E1-23FA89CA26E9}"/>
              </a:ext>
            </a:extLst>
          </p:cNvPr>
          <p:cNvSpPr txBox="1">
            <a:spLocks/>
          </p:cNvSpPr>
          <p:nvPr/>
        </p:nvSpPr>
        <p:spPr>
          <a:xfrm>
            <a:off x="691763" y="3284179"/>
            <a:ext cx="2122998" cy="12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it-IT" dirty="0"/>
              <a:t>Scegliere una soluzione commerciale che renda il business profittevole </a:t>
            </a:r>
          </a:p>
        </p:txBody>
      </p:sp>
    </p:spTree>
    <p:extLst>
      <p:ext uri="{BB962C8B-B14F-4D97-AF65-F5344CB8AC3E}">
        <p14:creationId xmlns:p14="http://schemas.microsoft.com/office/powerpoint/2010/main" val="3649970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03CA531E-5DD6-DF46-3D59-C1CD5FEE6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5;p36">
            <a:extLst>
              <a:ext uri="{FF2B5EF4-FFF2-40B4-BE49-F238E27FC236}">
                <a16:creationId xmlns:a16="http://schemas.microsoft.com/office/drawing/2014/main" id="{37CEF895-2932-32FC-909A-65E580E18C5D}"/>
              </a:ext>
            </a:extLst>
          </p:cNvPr>
          <p:cNvSpPr/>
          <p:nvPr/>
        </p:nvSpPr>
        <p:spPr>
          <a:xfrm flipH="1">
            <a:off x="6192169" y="331779"/>
            <a:ext cx="1987773" cy="19966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72EA1261-61B5-E584-8FA4-894A58291311}"/>
              </a:ext>
            </a:extLst>
          </p:cNvPr>
          <p:cNvSpPr/>
          <p:nvPr/>
        </p:nvSpPr>
        <p:spPr>
          <a:xfrm flipH="1">
            <a:off x="906570" y="1786136"/>
            <a:ext cx="1960903" cy="18946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35;p36">
            <a:extLst>
              <a:ext uri="{FF2B5EF4-FFF2-40B4-BE49-F238E27FC236}">
                <a16:creationId xmlns:a16="http://schemas.microsoft.com/office/drawing/2014/main" id="{B9706767-ADAF-12F5-D9F3-B541C8F5AD11}"/>
              </a:ext>
            </a:extLst>
          </p:cNvPr>
          <p:cNvSpPr/>
          <p:nvPr/>
        </p:nvSpPr>
        <p:spPr>
          <a:xfrm flipH="1">
            <a:off x="4602698" y="2917547"/>
            <a:ext cx="1987773" cy="19966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Subtitle 22">
            <a:extLst>
              <a:ext uri="{FF2B5EF4-FFF2-40B4-BE49-F238E27FC236}">
                <a16:creationId xmlns:a16="http://schemas.microsoft.com/office/drawing/2014/main" id="{CD4FBB84-1748-D3EA-E6E2-772C6031EA7C}"/>
              </a:ext>
            </a:extLst>
          </p:cNvPr>
          <p:cNvSpPr txBox="1">
            <a:spLocks/>
          </p:cNvSpPr>
          <p:nvPr/>
        </p:nvSpPr>
        <p:spPr>
          <a:xfrm>
            <a:off x="4898631" y="589862"/>
            <a:ext cx="2613339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-304800" algn="ctr">
              <a:buClr>
                <a:schemeClr val="dk1"/>
              </a:buClr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</a:defRPr>
            </a:lvl1pPr>
            <a:lvl2pPr marL="9144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marL="13716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marL="18288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marL="22860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marL="27432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marL="32004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marL="36576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marL="4114800" indent="-304800" algn="ctr">
              <a:buClr>
                <a:schemeClr val="dk1"/>
              </a:buClr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algn="r"/>
            <a:r>
              <a:rPr lang="it-IT" dirty="0"/>
              <a:t>App indipendente</a:t>
            </a:r>
            <a:endParaRPr lang="en-US" dirty="0"/>
          </a:p>
        </p:txBody>
      </p:sp>
      <p:sp>
        <p:nvSpPr>
          <p:cNvPr id="29" name="Google Shape;935;p36">
            <a:extLst>
              <a:ext uri="{FF2B5EF4-FFF2-40B4-BE49-F238E27FC236}">
                <a16:creationId xmlns:a16="http://schemas.microsoft.com/office/drawing/2014/main" id="{8FEC847C-DDC4-7924-0BF1-D7047231ED02}"/>
              </a:ext>
            </a:extLst>
          </p:cNvPr>
          <p:cNvSpPr/>
          <p:nvPr/>
        </p:nvSpPr>
        <p:spPr>
          <a:xfrm flipH="1">
            <a:off x="-2053753" y="-5260241"/>
            <a:ext cx="6713743" cy="6686541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10;p36">
            <a:extLst>
              <a:ext uri="{FF2B5EF4-FFF2-40B4-BE49-F238E27FC236}">
                <a16:creationId xmlns:a16="http://schemas.microsoft.com/office/drawing/2014/main" id="{67383D9E-D23C-FC4E-1959-518A3F181C06}"/>
              </a:ext>
            </a:extLst>
          </p:cNvPr>
          <p:cNvSpPr txBox="1">
            <a:spLocks/>
          </p:cNvSpPr>
          <p:nvPr/>
        </p:nvSpPr>
        <p:spPr>
          <a:xfrm>
            <a:off x="3982" y="41521"/>
            <a:ext cx="30581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Proposte commerciali</a:t>
            </a:r>
          </a:p>
        </p:txBody>
      </p:sp>
      <p:sp>
        <p:nvSpPr>
          <p:cNvPr id="933" name="Subtitle 22">
            <a:extLst>
              <a:ext uri="{FF2B5EF4-FFF2-40B4-BE49-F238E27FC236}">
                <a16:creationId xmlns:a16="http://schemas.microsoft.com/office/drawing/2014/main" id="{FB492DF6-9AE2-1998-D2FC-E1A78E2C0B46}"/>
              </a:ext>
            </a:extLst>
          </p:cNvPr>
          <p:cNvSpPr txBox="1">
            <a:spLocks/>
          </p:cNvSpPr>
          <p:nvPr/>
        </p:nvSpPr>
        <p:spPr>
          <a:xfrm>
            <a:off x="3725743" y="3316981"/>
            <a:ext cx="2246078" cy="37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ctr"/>
            <a:r>
              <a:rPr lang="it-IT" sz="2000" dirty="0"/>
              <a:t>Opzione ibrida</a:t>
            </a:r>
            <a:endParaRPr lang="en-US" sz="2000" dirty="0"/>
          </a:p>
        </p:txBody>
      </p:sp>
      <p:sp>
        <p:nvSpPr>
          <p:cNvPr id="957" name="Subtitle 22">
            <a:extLst>
              <a:ext uri="{FF2B5EF4-FFF2-40B4-BE49-F238E27FC236}">
                <a16:creationId xmlns:a16="http://schemas.microsoft.com/office/drawing/2014/main" id="{8FAD5AF4-9120-8247-0793-0DD359A4A4C0}"/>
              </a:ext>
            </a:extLst>
          </p:cNvPr>
          <p:cNvSpPr txBox="1">
            <a:spLocks/>
          </p:cNvSpPr>
          <p:nvPr/>
        </p:nvSpPr>
        <p:spPr>
          <a:xfrm>
            <a:off x="1648859" y="1806149"/>
            <a:ext cx="2367558" cy="61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/>
            <a:r>
              <a:rPr lang="en-US" sz="2000" dirty="0" err="1"/>
              <a:t>Adozione</a:t>
            </a:r>
            <a:r>
              <a:rPr lang="en-US" sz="2000" dirty="0"/>
              <a:t> da </a:t>
            </a:r>
            <a:r>
              <a:rPr lang="en-US" sz="2000" dirty="0" err="1"/>
              <a:t>terzi</a:t>
            </a:r>
            <a:endParaRPr lang="en-US" sz="2000" dirty="0"/>
          </a:p>
        </p:txBody>
      </p:sp>
      <p:grpSp>
        <p:nvGrpSpPr>
          <p:cNvPr id="4" name="Google Shape;8462;p62">
            <a:extLst>
              <a:ext uri="{FF2B5EF4-FFF2-40B4-BE49-F238E27FC236}">
                <a16:creationId xmlns:a16="http://schemas.microsoft.com/office/drawing/2014/main" id="{0D2D20B7-E582-ADC1-E9E2-768FA2C0435A}"/>
              </a:ext>
            </a:extLst>
          </p:cNvPr>
          <p:cNvGrpSpPr/>
          <p:nvPr/>
        </p:nvGrpSpPr>
        <p:grpSpPr>
          <a:xfrm rot="186043">
            <a:off x="480497" y="2145655"/>
            <a:ext cx="1103126" cy="959689"/>
            <a:chOff x="871534" y="4300588"/>
            <a:chExt cx="357661" cy="3111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Google Shape;8463;p62">
              <a:extLst>
                <a:ext uri="{FF2B5EF4-FFF2-40B4-BE49-F238E27FC236}">
                  <a16:creationId xmlns:a16="http://schemas.microsoft.com/office/drawing/2014/main" id="{763CA672-6CC3-1369-C17B-27FB753AC75D}"/>
                </a:ext>
              </a:extLst>
            </p:cNvPr>
            <p:cNvSpPr/>
            <p:nvPr/>
          </p:nvSpPr>
          <p:spPr>
            <a:xfrm>
              <a:off x="992672" y="4300588"/>
              <a:ext cx="115386" cy="62368"/>
            </a:xfrm>
            <a:custGeom>
              <a:avLst/>
              <a:gdLst/>
              <a:ahLst/>
              <a:cxnLst/>
              <a:rect l="l" t="t" r="r" b="b"/>
              <a:pathLst>
                <a:path w="4394" h="2375" extrusionOk="0">
                  <a:moveTo>
                    <a:pt x="1197" y="1"/>
                  </a:moveTo>
                  <a:cubicBezTo>
                    <a:pt x="785" y="1"/>
                    <a:pt x="422" y="298"/>
                    <a:pt x="335" y="709"/>
                  </a:cubicBezTo>
                  <a:lnTo>
                    <a:pt x="1" y="2374"/>
                  </a:lnTo>
                  <a:lnTo>
                    <a:pt x="450" y="2374"/>
                  </a:lnTo>
                  <a:lnTo>
                    <a:pt x="766" y="996"/>
                  </a:lnTo>
                  <a:cubicBezTo>
                    <a:pt x="812" y="802"/>
                    <a:pt x="975" y="661"/>
                    <a:pt x="1177" y="661"/>
                  </a:cubicBezTo>
                  <a:cubicBezTo>
                    <a:pt x="1184" y="661"/>
                    <a:pt x="1190" y="661"/>
                    <a:pt x="1197" y="661"/>
                  </a:cubicBezTo>
                  <a:lnTo>
                    <a:pt x="3207" y="661"/>
                  </a:lnTo>
                  <a:cubicBezTo>
                    <a:pt x="3408" y="661"/>
                    <a:pt x="3589" y="795"/>
                    <a:pt x="3637" y="996"/>
                  </a:cubicBezTo>
                  <a:lnTo>
                    <a:pt x="3943" y="2374"/>
                  </a:lnTo>
                  <a:lnTo>
                    <a:pt x="4393" y="2374"/>
                  </a:lnTo>
                  <a:lnTo>
                    <a:pt x="4058" y="709"/>
                  </a:lnTo>
                  <a:cubicBezTo>
                    <a:pt x="3972" y="298"/>
                    <a:pt x="3609" y="1"/>
                    <a:pt x="319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8464;p62">
              <a:extLst>
                <a:ext uri="{FF2B5EF4-FFF2-40B4-BE49-F238E27FC236}">
                  <a16:creationId xmlns:a16="http://schemas.microsoft.com/office/drawing/2014/main" id="{AD2BC5AD-BCA1-AAAF-DBED-7B1285EBBADB}"/>
                </a:ext>
              </a:extLst>
            </p:cNvPr>
            <p:cNvSpPr/>
            <p:nvPr/>
          </p:nvSpPr>
          <p:spPr>
            <a:xfrm>
              <a:off x="883089" y="4473510"/>
              <a:ext cx="334526" cy="138233"/>
            </a:xfrm>
            <a:custGeom>
              <a:avLst/>
              <a:gdLst/>
              <a:ahLst/>
              <a:cxnLst/>
              <a:rect l="l" t="t" r="r" b="b"/>
              <a:pathLst>
                <a:path w="12739" h="5264" extrusionOk="0">
                  <a:moveTo>
                    <a:pt x="1" y="0"/>
                  </a:moveTo>
                  <a:lnTo>
                    <a:pt x="1" y="4613"/>
                  </a:lnTo>
                  <a:cubicBezTo>
                    <a:pt x="1" y="4977"/>
                    <a:pt x="298" y="5264"/>
                    <a:pt x="661" y="5264"/>
                  </a:cubicBezTo>
                  <a:lnTo>
                    <a:pt x="12079" y="5264"/>
                  </a:lnTo>
                  <a:cubicBezTo>
                    <a:pt x="12442" y="5264"/>
                    <a:pt x="12739" y="4977"/>
                    <a:pt x="12739" y="4613"/>
                  </a:cubicBezTo>
                  <a:lnTo>
                    <a:pt x="12739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8465;p62">
              <a:extLst>
                <a:ext uri="{FF2B5EF4-FFF2-40B4-BE49-F238E27FC236}">
                  <a16:creationId xmlns:a16="http://schemas.microsoft.com/office/drawing/2014/main" id="{055E926C-202C-9D0A-66FA-588A95A639B1}"/>
                </a:ext>
              </a:extLst>
            </p:cNvPr>
            <p:cNvSpPr/>
            <p:nvPr/>
          </p:nvSpPr>
          <p:spPr>
            <a:xfrm>
              <a:off x="883089" y="4473248"/>
              <a:ext cx="334526" cy="138495"/>
            </a:xfrm>
            <a:custGeom>
              <a:avLst/>
              <a:gdLst/>
              <a:ahLst/>
              <a:cxnLst/>
              <a:rect l="l" t="t" r="r" b="b"/>
              <a:pathLst>
                <a:path w="12739" h="5274" extrusionOk="0">
                  <a:moveTo>
                    <a:pt x="1" y="1"/>
                  </a:moveTo>
                  <a:lnTo>
                    <a:pt x="1" y="4614"/>
                  </a:lnTo>
                  <a:cubicBezTo>
                    <a:pt x="1" y="4977"/>
                    <a:pt x="298" y="5274"/>
                    <a:pt x="661" y="5274"/>
                  </a:cubicBezTo>
                  <a:lnTo>
                    <a:pt x="12079" y="5274"/>
                  </a:lnTo>
                  <a:cubicBezTo>
                    <a:pt x="12442" y="5274"/>
                    <a:pt x="12739" y="4977"/>
                    <a:pt x="12739" y="4614"/>
                  </a:cubicBezTo>
                  <a:lnTo>
                    <a:pt x="12739" y="4393"/>
                  </a:lnTo>
                  <a:lnTo>
                    <a:pt x="1762" y="4393"/>
                  </a:lnTo>
                  <a:cubicBezTo>
                    <a:pt x="1274" y="4393"/>
                    <a:pt x="881" y="4001"/>
                    <a:pt x="881" y="3523"/>
                  </a:cubicBezTo>
                  <a:lnTo>
                    <a:pt x="881" y="1982"/>
                  </a:lnTo>
                  <a:cubicBezTo>
                    <a:pt x="881" y="1858"/>
                    <a:pt x="979" y="1759"/>
                    <a:pt x="1091" y="1759"/>
                  </a:cubicBezTo>
                  <a:cubicBezTo>
                    <a:pt x="1101" y="1759"/>
                    <a:pt x="1111" y="1760"/>
                    <a:pt x="1121" y="1762"/>
                  </a:cubicBezTo>
                  <a:lnTo>
                    <a:pt x="11428" y="1762"/>
                  </a:lnTo>
                  <a:cubicBezTo>
                    <a:pt x="11897" y="1762"/>
                    <a:pt x="12356" y="1608"/>
                    <a:pt x="12739" y="1321"/>
                  </a:cubicBezTo>
                  <a:lnTo>
                    <a:pt x="12739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8466;p62">
              <a:extLst>
                <a:ext uri="{FF2B5EF4-FFF2-40B4-BE49-F238E27FC236}">
                  <a16:creationId xmlns:a16="http://schemas.microsoft.com/office/drawing/2014/main" id="{4DD2CE81-C53F-6A95-8A2D-6EF4C059FE55}"/>
                </a:ext>
              </a:extLst>
            </p:cNvPr>
            <p:cNvSpPr/>
            <p:nvPr/>
          </p:nvSpPr>
          <p:spPr>
            <a:xfrm>
              <a:off x="871534" y="4358150"/>
              <a:ext cx="357661" cy="149813"/>
            </a:xfrm>
            <a:custGeom>
              <a:avLst/>
              <a:gdLst/>
              <a:ahLst/>
              <a:cxnLst/>
              <a:rect l="l" t="t" r="r" b="b"/>
              <a:pathLst>
                <a:path w="13620" h="5705" extrusionOk="0">
                  <a:moveTo>
                    <a:pt x="12756" y="0"/>
                  </a:moveTo>
                  <a:cubicBezTo>
                    <a:pt x="12750" y="0"/>
                    <a:pt x="12744" y="0"/>
                    <a:pt x="12739" y="0"/>
                  </a:cubicBezTo>
                  <a:lnTo>
                    <a:pt x="881" y="0"/>
                  </a:lnTo>
                  <a:cubicBezTo>
                    <a:pt x="393" y="0"/>
                    <a:pt x="1" y="393"/>
                    <a:pt x="10" y="881"/>
                  </a:cubicBezTo>
                  <a:lnTo>
                    <a:pt x="10" y="3953"/>
                  </a:lnTo>
                  <a:cubicBezTo>
                    <a:pt x="1" y="4920"/>
                    <a:pt x="795" y="5704"/>
                    <a:pt x="1762" y="5704"/>
                  </a:cubicBezTo>
                  <a:lnTo>
                    <a:pt x="11868" y="5704"/>
                  </a:lnTo>
                  <a:cubicBezTo>
                    <a:pt x="12834" y="5704"/>
                    <a:pt x="13619" y="4920"/>
                    <a:pt x="13619" y="3953"/>
                  </a:cubicBezTo>
                  <a:lnTo>
                    <a:pt x="13619" y="881"/>
                  </a:lnTo>
                  <a:cubicBezTo>
                    <a:pt x="13619" y="399"/>
                    <a:pt x="13236" y="0"/>
                    <a:pt x="12756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8467;p62">
              <a:extLst>
                <a:ext uri="{FF2B5EF4-FFF2-40B4-BE49-F238E27FC236}">
                  <a16:creationId xmlns:a16="http://schemas.microsoft.com/office/drawing/2014/main" id="{6ED755B4-7ED9-3671-4A50-0B5DE7576B88}"/>
                </a:ext>
              </a:extLst>
            </p:cNvPr>
            <p:cNvSpPr/>
            <p:nvPr/>
          </p:nvSpPr>
          <p:spPr>
            <a:xfrm>
              <a:off x="900446" y="4358150"/>
              <a:ext cx="299837" cy="17358"/>
            </a:xfrm>
            <a:custGeom>
              <a:avLst/>
              <a:gdLst/>
              <a:ahLst/>
              <a:cxnLst/>
              <a:rect l="l" t="t" r="r" b="b"/>
              <a:pathLst>
                <a:path w="11418" h="661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508"/>
                    <a:pt x="144" y="661"/>
                    <a:pt x="326" y="661"/>
                  </a:cubicBezTo>
                  <a:lnTo>
                    <a:pt x="11092" y="661"/>
                  </a:lnTo>
                  <a:cubicBezTo>
                    <a:pt x="11274" y="661"/>
                    <a:pt x="11418" y="508"/>
                    <a:pt x="11418" y="326"/>
                  </a:cubicBezTo>
                  <a:cubicBezTo>
                    <a:pt x="11418" y="144"/>
                    <a:pt x="11274" y="0"/>
                    <a:pt x="1109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8468;p62">
              <a:extLst>
                <a:ext uri="{FF2B5EF4-FFF2-40B4-BE49-F238E27FC236}">
                  <a16:creationId xmlns:a16="http://schemas.microsoft.com/office/drawing/2014/main" id="{A7655A81-882B-ABF2-AFA8-ADDB071CE600}"/>
                </a:ext>
              </a:extLst>
            </p:cNvPr>
            <p:cNvSpPr/>
            <p:nvPr/>
          </p:nvSpPr>
          <p:spPr>
            <a:xfrm>
              <a:off x="929332" y="4358150"/>
              <a:ext cx="34453" cy="253593"/>
            </a:xfrm>
            <a:custGeom>
              <a:avLst/>
              <a:gdLst/>
              <a:ahLst/>
              <a:cxnLst/>
              <a:rect l="l" t="t" r="r" b="b"/>
              <a:pathLst>
                <a:path w="131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12" y="9657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8469;p62">
              <a:extLst>
                <a:ext uri="{FF2B5EF4-FFF2-40B4-BE49-F238E27FC236}">
                  <a16:creationId xmlns:a16="http://schemas.microsoft.com/office/drawing/2014/main" id="{E7C6E7BF-A32B-3153-1209-7B223EDA75C2}"/>
                </a:ext>
              </a:extLst>
            </p:cNvPr>
            <p:cNvSpPr/>
            <p:nvPr/>
          </p:nvSpPr>
          <p:spPr>
            <a:xfrm>
              <a:off x="929332" y="4358150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8470;p62">
              <a:extLst>
                <a:ext uri="{FF2B5EF4-FFF2-40B4-BE49-F238E27FC236}">
                  <a16:creationId xmlns:a16="http://schemas.microsoft.com/office/drawing/2014/main" id="{8CCDFDE5-54CE-1CCF-E894-04B12C4D957F}"/>
                </a:ext>
              </a:extLst>
            </p:cNvPr>
            <p:cNvSpPr/>
            <p:nvPr/>
          </p:nvSpPr>
          <p:spPr>
            <a:xfrm>
              <a:off x="929332" y="4525269"/>
              <a:ext cx="34453" cy="17384"/>
            </a:xfrm>
            <a:custGeom>
              <a:avLst/>
              <a:gdLst/>
              <a:ahLst/>
              <a:cxnLst/>
              <a:rect l="l" t="t" r="r" b="b"/>
              <a:pathLst>
                <a:path w="131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12" y="66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8471;p62">
              <a:extLst>
                <a:ext uri="{FF2B5EF4-FFF2-40B4-BE49-F238E27FC236}">
                  <a16:creationId xmlns:a16="http://schemas.microsoft.com/office/drawing/2014/main" id="{35B802FA-D826-6181-7CD3-BDA53DDB2DED}"/>
                </a:ext>
              </a:extLst>
            </p:cNvPr>
            <p:cNvSpPr/>
            <p:nvPr/>
          </p:nvSpPr>
          <p:spPr>
            <a:xfrm>
              <a:off x="929332" y="4485065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8472;p62">
              <a:extLst>
                <a:ext uri="{FF2B5EF4-FFF2-40B4-BE49-F238E27FC236}">
                  <a16:creationId xmlns:a16="http://schemas.microsoft.com/office/drawing/2014/main" id="{2601A8E1-5630-B5D8-3B07-75FC95F23C36}"/>
                </a:ext>
              </a:extLst>
            </p:cNvPr>
            <p:cNvSpPr/>
            <p:nvPr/>
          </p:nvSpPr>
          <p:spPr>
            <a:xfrm>
              <a:off x="917778" y="4479025"/>
              <a:ext cx="57588" cy="52047"/>
            </a:xfrm>
            <a:custGeom>
              <a:avLst/>
              <a:gdLst/>
              <a:ahLst/>
              <a:cxnLst/>
              <a:rect l="l" t="t" r="r" b="b"/>
              <a:pathLst>
                <a:path w="2193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52" y="1982"/>
                  </a:lnTo>
                  <a:cubicBezTo>
                    <a:pt x="2001" y="1982"/>
                    <a:pt x="219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5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8473;p62">
              <a:extLst>
                <a:ext uri="{FF2B5EF4-FFF2-40B4-BE49-F238E27FC236}">
                  <a16:creationId xmlns:a16="http://schemas.microsoft.com/office/drawing/2014/main" id="{387D6D21-E97A-6B84-560B-91E5830AADBF}"/>
                </a:ext>
              </a:extLst>
            </p:cNvPr>
            <p:cNvSpPr/>
            <p:nvPr/>
          </p:nvSpPr>
          <p:spPr>
            <a:xfrm>
              <a:off x="940651" y="4479603"/>
              <a:ext cx="11581" cy="28361"/>
            </a:xfrm>
            <a:custGeom>
              <a:avLst/>
              <a:gdLst/>
              <a:ahLst/>
              <a:cxnLst/>
              <a:rect l="l" t="t" r="r" b="b"/>
              <a:pathLst>
                <a:path w="441" h="1080" extrusionOk="0">
                  <a:moveTo>
                    <a:pt x="225" y="0"/>
                  </a:moveTo>
                  <a:cubicBezTo>
                    <a:pt x="122" y="0"/>
                    <a:pt x="20" y="70"/>
                    <a:pt x="10" y="208"/>
                  </a:cubicBezTo>
                  <a:lnTo>
                    <a:pt x="10" y="859"/>
                  </a:lnTo>
                  <a:cubicBezTo>
                    <a:pt x="0" y="984"/>
                    <a:pt x="106" y="1079"/>
                    <a:pt x="230" y="1079"/>
                  </a:cubicBezTo>
                  <a:cubicBezTo>
                    <a:pt x="345" y="1079"/>
                    <a:pt x="441" y="984"/>
                    <a:pt x="441" y="859"/>
                  </a:cubicBezTo>
                  <a:lnTo>
                    <a:pt x="441" y="208"/>
                  </a:lnTo>
                  <a:cubicBezTo>
                    <a:pt x="431" y="70"/>
                    <a:pt x="328" y="0"/>
                    <a:pt x="225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8474;p62">
              <a:extLst>
                <a:ext uri="{FF2B5EF4-FFF2-40B4-BE49-F238E27FC236}">
                  <a16:creationId xmlns:a16="http://schemas.microsoft.com/office/drawing/2014/main" id="{75EF8E95-C2E7-A2BA-4E98-1171F06E5EE7}"/>
                </a:ext>
              </a:extLst>
            </p:cNvPr>
            <p:cNvSpPr/>
            <p:nvPr/>
          </p:nvSpPr>
          <p:spPr>
            <a:xfrm>
              <a:off x="929332" y="4588844"/>
              <a:ext cx="34453" cy="22899"/>
            </a:xfrm>
            <a:custGeom>
              <a:avLst/>
              <a:gdLst/>
              <a:ahLst/>
              <a:cxnLst/>
              <a:rect l="l" t="t" r="r" b="b"/>
              <a:pathLst>
                <a:path w="131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12" y="87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8475;p62">
              <a:extLst>
                <a:ext uri="{FF2B5EF4-FFF2-40B4-BE49-F238E27FC236}">
                  <a16:creationId xmlns:a16="http://schemas.microsoft.com/office/drawing/2014/main" id="{4706EABF-CB74-420E-3052-95CEABF3F297}"/>
                </a:ext>
              </a:extLst>
            </p:cNvPr>
            <p:cNvSpPr/>
            <p:nvPr/>
          </p:nvSpPr>
          <p:spPr>
            <a:xfrm>
              <a:off x="1136918" y="4358150"/>
              <a:ext cx="34716" cy="253593"/>
            </a:xfrm>
            <a:custGeom>
              <a:avLst/>
              <a:gdLst/>
              <a:ahLst/>
              <a:cxnLst/>
              <a:rect l="l" t="t" r="r" b="b"/>
              <a:pathLst>
                <a:path w="132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22" y="9657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8476;p62">
              <a:extLst>
                <a:ext uri="{FF2B5EF4-FFF2-40B4-BE49-F238E27FC236}">
                  <a16:creationId xmlns:a16="http://schemas.microsoft.com/office/drawing/2014/main" id="{CD8A74C4-3747-CF95-1415-15446DB0B63B}"/>
                </a:ext>
              </a:extLst>
            </p:cNvPr>
            <p:cNvSpPr/>
            <p:nvPr/>
          </p:nvSpPr>
          <p:spPr>
            <a:xfrm>
              <a:off x="1136918" y="4358150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8477;p62">
              <a:extLst>
                <a:ext uri="{FF2B5EF4-FFF2-40B4-BE49-F238E27FC236}">
                  <a16:creationId xmlns:a16="http://schemas.microsoft.com/office/drawing/2014/main" id="{2D57A818-DE93-D2C6-02FA-D7E06F4A1936}"/>
                </a:ext>
              </a:extLst>
            </p:cNvPr>
            <p:cNvSpPr/>
            <p:nvPr/>
          </p:nvSpPr>
          <p:spPr>
            <a:xfrm>
              <a:off x="1136918" y="4525269"/>
              <a:ext cx="34716" cy="17384"/>
            </a:xfrm>
            <a:custGeom>
              <a:avLst/>
              <a:gdLst/>
              <a:ahLst/>
              <a:cxnLst/>
              <a:rect l="l" t="t" r="r" b="b"/>
              <a:pathLst>
                <a:path w="132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22" y="66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8478;p62">
              <a:extLst>
                <a:ext uri="{FF2B5EF4-FFF2-40B4-BE49-F238E27FC236}">
                  <a16:creationId xmlns:a16="http://schemas.microsoft.com/office/drawing/2014/main" id="{737A0C59-992C-E303-AEEF-89008DF53547}"/>
                </a:ext>
              </a:extLst>
            </p:cNvPr>
            <p:cNvSpPr/>
            <p:nvPr/>
          </p:nvSpPr>
          <p:spPr>
            <a:xfrm>
              <a:off x="1136918" y="4485065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8479;p62">
              <a:extLst>
                <a:ext uri="{FF2B5EF4-FFF2-40B4-BE49-F238E27FC236}">
                  <a16:creationId xmlns:a16="http://schemas.microsoft.com/office/drawing/2014/main" id="{3FFAE667-680C-7D2E-39EC-FAE3646804BE}"/>
                </a:ext>
              </a:extLst>
            </p:cNvPr>
            <p:cNvSpPr/>
            <p:nvPr/>
          </p:nvSpPr>
          <p:spPr>
            <a:xfrm>
              <a:off x="1125363" y="4479025"/>
              <a:ext cx="57825" cy="52047"/>
            </a:xfrm>
            <a:custGeom>
              <a:avLst/>
              <a:gdLst/>
              <a:ahLst/>
              <a:cxnLst/>
              <a:rect l="l" t="t" r="r" b="b"/>
              <a:pathLst>
                <a:path w="2202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62" y="1982"/>
                  </a:lnTo>
                  <a:cubicBezTo>
                    <a:pt x="2001" y="1982"/>
                    <a:pt x="220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6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8480;p62">
              <a:extLst>
                <a:ext uri="{FF2B5EF4-FFF2-40B4-BE49-F238E27FC236}">
                  <a16:creationId xmlns:a16="http://schemas.microsoft.com/office/drawing/2014/main" id="{B718B967-473F-4FF9-09D5-F754F0A9945F}"/>
                </a:ext>
              </a:extLst>
            </p:cNvPr>
            <p:cNvSpPr/>
            <p:nvPr/>
          </p:nvSpPr>
          <p:spPr>
            <a:xfrm>
              <a:off x="1148105" y="4478841"/>
              <a:ext cx="12211" cy="29122"/>
            </a:xfrm>
            <a:custGeom>
              <a:avLst/>
              <a:gdLst/>
              <a:ahLst/>
              <a:cxnLst/>
              <a:rect l="l" t="t" r="r" b="b"/>
              <a:pathLst>
                <a:path w="465" h="1109" extrusionOk="0">
                  <a:moveTo>
                    <a:pt x="232" y="1"/>
                  </a:moveTo>
                  <a:cubicBezTo>
                    <a:pt x="116" y="1"/>
                    <a:pt x="1" y="80"/>
                    <a:pt x="15" y="237"/>
                  </a:cubicBezTo>
                  <a:lnTo>
                    <a:pt x="15" y="888"/>
                  </a:lnTo>
                  <a:cubicBezTo>
                    <a:pt x="15" y="1013"/>
                    <a:pt x="111" y="1108"/>
                    <a:pt x="235" y="1108"/>
                  </a:cubicBezTo>
                  <a:cubicBezTo>
                    <a:pt x="350" y="1108"/>
                    <a:pt x="455" y="1013"/>
                    <a:pt x="455" y="888"/>
                  </a:cubicBezTo>
                  <a:lnTo>
                    <a:pt x="455" y="237"/>
                  </a:lnTo>
                  <a:cubicBezTo>
                    <a:pt x="465" y="80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8481;p62">
              <a:extLst>
                <a:ext uri="{FF2B5EF4-FFF2-40B4-BE49-F238E27FC236}">
                  <a16:creationId xmlns:a16="http://schemas.microsoft.com/office/drawing/2014/main" id="{D620BFE6-B87F-5855-4694-B50E162257C2}"/>
                </a:ext>
              </a:extLst>
            </p:cNvPr>
            <p:cNvSpPr/>
            <p:nvPr/>
          </p:nvSpPr>
          <p:spPr>
            <a:xfrm>
              <a:off x="1136918" y="4588844"/>
              <a:ext cx="34716" cy="22899"/>
            </a:xfrm>
            <a:custGeom>
              <a:avLst/>
              <a:gdLst/>
              <a:ahLst/>
              <a:cxnLst/>
              <a:rect l="l" t="t" r="r" b="b"/>
              <a:pathLst>
                <a:path w="132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22" y="872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8482;p62">
              <a:extLst>
                <a:ext uri="{FF2B5EF4-FFF2-40B4-BE49-F238E27FC236}">
                  <a16:creationId xmlns:a16="http://schemas.microsoft.com/office/drawing/2014/main" id="{C28B5BA3-0AF2-E77B-BEAF-0BA51B24F4A8}"/>
                </a:ext>
              </a:extLst>
            </p:cNvPr>
            <p:cNvSpPr/>
            <p:nvPr/>
          </p:nvSpPr>
          <p:spPr>
            <a:xfrm>
              <a:off x="1021584" y="4461956"/>
              <a:ext cx="57562" cy="23135"/>
            </a:xfrm>
            <a:custGeom>
              <a:avLst/>
              <a:gdLst/>
              <a:ahLst/>
              <a:cxnLst/>
              <a:rect l="l" t="t" r="r" b="b"/>
              <a:pathLst>
                <a:path w="2192" h="88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60"/>
                  </a:lnTo>
                  <a:cubicBezTo>
                    <a:pt x="0" y="775"/>
                    <a:pt x="96" y="880"/>
                    <a:pt x="220" y="880"/>
                  </a:cubicBezTo>
                  <a:lnTo>
                    <a:pt x="1972" y="880"/>
                  </a:lnTo>
                  <a:cubicBezTo>
                    <a:pt x="2096" y="880"/>
                    <a:pt x="2192" y="775"/>
                    <a:pt x="2192" y="660"/>
                  </a:cubicBezTo>
                  <a:lnTo>
                    <a:pt x="2192" y="220"/>
                  </a:ln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8483;p62">
              <a:extLst>
                <a:ext uri="{FF2B5EF4-FFF2-40B4-BE49-F238E27FC236}">
                  <a16:creationId xmlns:a16="http://schemas.microsoft.com/office/drawing/2014/main" id="{64FDBB06-B5A4-0361-FAA1-CE042B06DA1D}"/>
                </a:ext>
              </a:extLst>
            </p:cNvPr>
            <p:cNvSpPr/>
            <p:nvPr/>
          </p:nvSpPr>
          <p:spPr>
            <a:xfrm>
              <a:off x="1021584" y="4473510"/>
              <a:ext cx="57562" cy="11581"/>
            </a:xfrm>
            <a:custGeom>
              <a:avLst/>
              <a:gdLst/>
              <a:ahLst/>
              <a:cxnLst/>
              <a:rect l="l" t="t" r="r" b="b"/>
              <a:pathLst>
                <a:path w="2192" h="44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35"/>
                    <a:pt x="96" y="440"/>
                    <a:pt x="220" y="440"/>
                  </a:cubicBezTo>
                  <a:lnTo>
                    <a:pt x="1972" y="440"/>
                  </a:lnTo>
                  <a:cubicBezTo>
                    <a:pt x="2096" y="440"/>
                    <a:pt x="2192" y="335"/>
                    <a:pt x="2192" y="220"/>
                  </a:cubicBez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" name="Subtitle 62">
            <a:extLst>
              <a:ext uri="{FF2B5EF4-FFF2-40B4-BE49-F238E27FC236}">
                <a16:creationId xmlns:a16="http://schemas.microsoft.com/office/drawing/2014/main" id="{AAA2CCE8-9F3D-A78C-5F0E-45104CDF250A}"/>
              </a:ext>
            </a:extLst>
          </p:cNvPr>
          <p:cNvSpPr txBox="1">
            <a:spLocks/>
          </p:cNvSpPr>
          <p:nvPr/>
        </p:nvSpPr>
        <p:spPr>
          <a:xfrm>
            <a:off x="1824475" y="2323263"/>
            <a:ext cx="1948871" cy="9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dirty="0"/>
              <a:t>Una compagnia del settore alimentare integra l’app nella propria piattaforma.</a:t>
            </a:r>
          </a:p>
          <a:p>
            <a:pPr marL="0" indent="0"/>
            <a:endParaRPr lang="it-IT" dirty="0"/>
          </a:p>
          <a:p>
            <a:pPr marL="0" indent="0"/>
            <a:r>
              <a:rPr lang="it-IT" dirty="0"/>
              <a:t> </a:t>
            </a:r>
          </a:p>
        </p:txBody>
      </p:sp>
      <p:sp>
        <p:nvSpPr>
          <p:cNvPr id="8" name="Subtitle 62">
            <a:extLst>
              <a:ext uri="{FF2B5EF4-FFF2-40B4-BE49-F238E27FC236}">
                <a16:creationId xmlns:a16="http://schemas.microsoft.com/office/drawing/2014/main" id="{98398A16-97E7-DCB6-C6B1-E46173BE8D5D}"/>
              </a:ext>
            </a:extLst>
          </p:cNvPr>
          <p:cNvSpPr txBox="1">
            <a:spLocks/>
          </p:cNvSpPr>
          <p:nvPr/>
        </p:nvSpPr>
        <p:spPr>
          <a:xfrm>
            <a:off x="5069712" y="1109849"/>
            <a:ext cx="2154820" cy="11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r"/>
            <a:r>
              <a:rPr lang="it-IT" dirty="0"/>
              <a:t>L’app rimane indipendente e genera profitto attraverso pubblicità o inserendo un costo dell’app </a:t>
            </a:r>
          </a:p>
          <a:p>
            <a:pPr marL="0" indent="0" algn="r"/>
            <a:r>
              <a:rPr lang="it-IT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CC8162-A7D9-3D81-C871-679AD7B4B260}"/>
              </a:ext>
            </a:extLst>
          </p:cNvPr>
          <p:cNvGrpSpPr/>
          <p:nvPr/>
        </p:nvGrpSpPr>
        <p:grpSpPr>
          <a:xfrm rot="543437">
            <a:off x="7586383" y="524739"/>
            <a:ext cx="947428" cy="1658906"/>
            <a:chOff x="4229167" y="239156"/>
            <a:chExt cx="919394" cy="16307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" name="Google Shape;5680;p60">
              <a:extLst>
                <a:ext uri="{FF2B5EF4-FFF2-40B4-BE49-F238E27FC236}">
                  <a16:creationId xmlns:a16="http://schemas.microsoft.com/office/drawing/2014/main" id="{F914B7DE-AD1D-9BBC-A0A6-43F23EAC1F62}"/>
                </a:ext>
              </a:extLst>
            </p:cNvPr>
            <p:cNvGrpSpPr/>
            <p:nvPr/>
          </p:nvGrpSpPr>
          <p:grpSpPr>
            <a:xfrm rot="589130">
              <a:off x="4229167" y="239156"/>
              <a:ext cx="919394" cy="1630711"/>
              <a:chOff x="2593102" y="2288778"/>
              <a:chExt cx="204663" cy="363007"/>
            </a:xfrm>
          </p:grpSpPr>
          <p:sp>
            <p:nvSpPr>
              <p:cNvPr id="12" name="Google Shape;5681;p60">
                <a:extLst>
                  <a:ext uri="{FF2B5EF4-FFF2-40B4-BE49-F238E27FC236}">
                    <a16:creationId xmlns:a16="http://schemas.microsoft.com/office/drawing/2014/main" id="{AF6FF455-90FF-1E7D-B259-9C8E62B93C73}"/>
                  </a:ext>
                </a:extLst>
              </p:cNvPr>
              <p:cNvSpPr/>
              <p:nvPr/>
            </p:nvSpPr>
            <p:spPr>
              <a:xfrm>
                <a:off x="2753837" y="2310636"/>
                <a:ext cx="43928" cy="29743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1321" extrusionOk="0">
                    <a:moveTo>
                      <a:pt x="0" y="0"/>
                    </a:moveTo>
                    <a:lnTo>
                      <a:pt x="0" y="11320"/>
                    </a:lnTo>
                    <a:lnTo>
                      <a:pt x="1672" y="10481"/>
                    </a:lnTo>
                    <a:lnTo>
                      <a:pt x="1672" y="8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6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682;p60">
                <a:extLst>
                  <a:ext uri="{FF2B5EF4-FFF2-40B4-BE49-F238E27FC236}">
                    <a16:creationId xmlns:a16="http://schemas.microsoft.com/office/drawing/2014/main" id="{EFE60FF1-D89B-80A0-E491-95A8C6EA67EA}"/>
                  </a:ext>
                </a:extLst>
              </p:cNvPr>
              <p:cNvSpPr/>
              <p:nvPr/>
            </p:nvSpPr>
            <p:spPr>
              <a:xfrm>
                <a:off x="2593811" y="2310897"/>
                <a:ext cx="182620" cy="297431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1321" extrusionOk="0">
                    <a:moveTo>
                      <a:pt x="6951" y="0"/>
                    </a:moveTo>
                    <a:lnTo>
                      <a:pt x="1" y="833"/>
                    </a:lnTo>
                    <a:lnTo>
                      <a:pt x="1" y="10481"/>
                    </a:lnTo>
                    <a:lnTo>
                      <a:pt x="6951" y="11320"/>
                    </a:lnTo>
                    <a:lnTo>
                      <a:pt x="6951" y="0"/>
                    </a:lnTo>
                    <a:close/>
                  </a:path>
                </a:pathLst>
              </a:custGeom>
              <a:solidFill>
                <a:srgbClr val="BF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683;p60">
                <a:extLst>
                  <a:ext uri="{FF2B5EF4-FFF2-40B4-BE49-F238E27FC236}">
                    <a16:creationId xmlns:a16="http://schemas.microsoft.com/office/drawing/2014/main" id="{538F52C0-396C-3F5C-99DB-B60C88A50A98}"/>
                  </a:ext>
                </a:extLst>
              </p:cNvPr>
              <p:cNvSpPr/>
              <p:nvPr/>
            </p:nvSpPr>
            <p:spPr>
              <a:xfrm>
                <a:off x="2753837" y="2585972"/>
                <a:ext cx="43928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505" extrusionOk="0">
                    <a:moveTo>
                      <a:pt x="833" y="1"/>
                    </a:moveTo>
                    <a:lnTo>
                      <a:pt x="0" y="2505"/>
                    </a:lnTo>
                    <a:lnTo>
                      <a:pt x="833" y="2505"/>
                    </a:lnTo>
                    <a:cubicBezTo>
                      <a:pt x="1297" y="2505"/>
                      <a:pt x="1665" y="2130"/>
                      <a:pt x="1672" y="1673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6F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684;p60">
                <a:extLst>
                  <a:ext uri="{FF2B5EF4-FFF2-40B4-BE49-F238E27FC236}">
                    <a16:creationId xmlns:a16="http://schemas.microsoft.com/office/drawing/2014/main" id="{6C336B7E-9BF7-738E-60A3-90DF3D8AC0BF}"/>
                  </a:ext>
                </a:extLst>
              </p:cNvPr>
              <p:cNvSpPr/>
              <p:nvPr/>
            </p:nvSpPr>
            <p:spPr>
              <a:xfrm>
                <a:off x="2753837" y="2288778"/>
                <a:ext cx="43928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65" extrusionOk="0">
                    <a:moveTo>
                      <a:pt x="0" y="0"/>
                    </a:moveTo>
                    <a:lnTo>
                      <a:pt x="833" y="1665"/>
                    </a:lnTo>
                    <a:lnTo>
                      <a:pt x="1672" y="1665"/>
                    </a:lnTo>
                    <a:lnTo>
                      <a:pt x="1672" y="832"/>
                    </a:lnTo>
                    <a:cubicBezTo>
                      <a:pt x="1665" y="375"/>
                      <a:pt x="1297" y="0"/>
                      <a:pt x="833" y="0"/>
                    </a:cubicBezTo>
                    <a:close/>
                  </a:path>
                </a:pathLst>
              </a:custGeom>
              <a:solidFill>
                <a:srgbClr val="6F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685;p60">
                <a:extLst>
                  <a:ext uri="{FF2B5EF4-FFF2-40B4-BE49-F238E27FC236}">
                    <a16:creationId xmlns:a16="http://schemas.microsoft.com/office/drawing/2014/main" id="{294D6744-8DAD-6DA8-B157-085B27E1E3EE}"/>
                  </a:ext>
                </a:extLst>
              </p:cNvPr>
              <p:cNvSpPr/>
              <p:nvPr/>
            </p:nvSpPr>
            <p:spPr>
              <a:xfrm>
                <a:off x="2593102" y="2585972"/>
                <a:ext cx="182620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2505" extrusionOk="0">
                    <a:moveTo>
                      <a:pt x="1" y="1"/>
                    </a:moveTo>
                    <a:lnTo>
                      <a:pt x="1" y="1673"/>
                    </a:lnTo>
                    <a:cubicBezTo>
                      <a:pt x="8" y="2130"/>
                      <a:pt x="375" y="2505"/>
                      <a:pt x="840" y="2505"/>
                    </a:cubicBezTo>
                    <a:lnTo>
                      <a:pt x="6118" y="2505"/>
                    </a:lnTo>
                    <a:cubicBezTo>
                      <a:pt x="6576" y="2505"/>
                      <a:pt x="6951" y="2130"/>
                      <a:pt x="6951" y="1673"/>
                    </a:cubicBezTo>
                    <a:lnTo>
                      <a:pt x="6951" y="1"/>
                    </a:lnTo>
                    <a:close/>
                  </a:path>
                </a:pathLst>
              </a:custGeom>
              <a:solidFill>
                <a:srgbClr val="A1B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686;p60">
                <a:extLst>
                  <a:ext uri="{FF2B5EF4-FFF2-40B4-BE49-F238E27FC236}">
                    <a16:creationId xmlns:a16="http://schemas.microsoft.com/office/drawing/2014/main" id="{59FAAEEB-9F2A-60AD-1148-7411B82EC8A2}"/>
                  </a:ext>
                </a:extLst>
              </p:cNvPr>
              <p:cNvSpPr/>
              <p:nvPr/>
            </p:nvSpPr>
            <p:spPr>
              <a:xfrm>
                <a:off x="2593102" y="2288778"/>
                <a:ext cx="182620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665" extrusionOk="0">
                    <a:moveTo>
                      <a:pt x="840" y="0"/>
                    </a:moveTo>
                    <a:cubicBezTo>
                      <a:pt x="375" y="0"/>
                      <a:pt x="8" y="375"/>
                      <a:pt x="1" y="832"/>
                    </a:cubicBezTo>
                    <a:lnTo>
                      <a:pt x="1" y="1665"/>
                    </a:lnTo>
                    <a:lnTo>
                      <a:pt x="6951" y="1665"/>
                    </a:lnTo>
                    <a:lnTo>
                      <a:pt x="6951" y="832"/>
                    </a:lnTo>
                    <a:cubicBezTo>
                      <a:pt x="6951" y="375"/>
                      <a:pt x="6576" y="0"/>
                      <a:pt x="6118" y="0"/>
                    </a:cubicBezTo>
                    <a:close/>
                  </a:path>
                </a:pathLst>
              </a:custGeom>
              <a:solidFill>
                <a:srgbClr val="A1B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687;p60">
                <a:extLst>
                  <a:ext uri="{FF2B5EF4-FFF2-40B4-BE49-F238E27FC236}">
                    <a16:creationId xmlns:a16="http://schemas.microsoft.com/office/drawing/2014/main" id="{693BE78A-5340-C20B-3888-EE035A310A15}"/>
                  </a:ext>
                </a:extLst>
              </p:cNvPr>
              <p:cNvSpPr/>
              <p:nvPr/>
            </p:nvSpPr>
            <p:spPr>
              <a:xfrm>
                <a:off x="2688050" y="2305172"/>
                <a:ext cx="36650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417" extrusionOk="0">
                    <a:moveTo>
                      <a:pt x="285" y="0"/>
                    </a:moveTo>
                    <a:cubicBezTo>
                      <a:pt x="0" y="0"/>
                      <a:pt x="0" y="416"/>
                      <a:pt x="285" y="416"/>
                    </a:cubicBezTo>
                    <a:lnTo>
                      <a:pt x="1117" y="416"/>
                    </a:lnTo>
                    <a:cubicBezTo>
                      <a:pt x="1395" y="416"/>
                      <a:pt x="1395" y="0"/>
                      <a:pt x="1117" y="0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688;p60">
                <a:extLst>
                  <a:ext uri="{FF2B5EF4-FFF2-40B4-BE49-F238E27FC236}">
                    <a16:creationId xmlns:a16="http://schemas.microsoft.com/office/drawing/2014/main" id="{9AE970C3-1619-A8B9-0F2A-3344EF6385EF}"/>
                  </a:ext>
                </a:extLst>
              </p:cNvPr>
              <p:cNvSpPr/>
              <p:nvPr/>
            </p:nvSpPr>
            <p:spPr>
              <a:xfrm>
                <a:off x="2684399" y="2607857"/>
                <a:ext cx="22069" cy="22069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40" extrusionOk="0">
                    <a:moveTo>
                      <a:pt x="424" y="0"/>
                    </a:moveTo>
                    <a:cubicBezTo>
                      <a:pt x="188" y="0"/>
                      <a:pt x="1" y="188"/>
                      <a:pt x="1" y="423"/>
                    </a:cubicBezTo>
                    <a:cubicBezTo>
                      <a:pt x="1" y="652"/>
                      <a:pt x="188" y="840"/>
                      <a:pt x="424" y="840"/>
                    </a:cubicBezTo>
                    <a:cubicBezTo>
                      <a:pt x="653" y="840"/>
                      <a:pt x="840" y="652"/>
                      <a:pt x="840" y="423"/>
                    </a:cubicBezTo>
                    <a:cubicBezTo>
                      <a:pt x="840" y="188"/>
                      <a:pt x="653" y="0"/>
                      <a:pt x="4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689;p60">
                <a:extLst>
                  <a:ext uri="{FF2B5EF4-FFF2-40B4-BE49-F238E27FC236}">
                    <a16:creationId xmlns:a16="http://schemas.microsoft.com/office/drawing/2014/main" id="{1829EA79-B3F1-4F6D-8808-0DD67A808860}"/>
                  </a:ext>
                </a:extLst>
              </p:cNvPr>
              <p:cNvSpPr/>
              <p:nvPr/>
            </p:nvSpPr>
            <p:spPr>
              <a:xfrm>
                <a:off x="2668004" y="2305172"/>
                <a:ext cx="10956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0"/>
                    </a:moveTo>
                    <a:cubicBezTo>
                      <a:pt x="97" y="0"/>
                      <a:pt x="0" y="97"/>
                      <a:pt x="0" y="208"/>
                    </a:cubicBezTo>
                    <a:cubicBezTo>
                      <a:pt x="0" y="326"/>
                      <a:pt x="97" y="416"/>
                      <a:pt x="208" y="416"/>
                    </a:cubicBezTo>
                    <a:cubicBezTo>
                      <a:pt x="326" y="416"/>
                      <a:pt x="417" y="326"/>
                      <a:pt x="417" y="208"/>
                    </a:cubicBezTo>
                    <a:cubicBezTo>
                      <a:pt x="417" y="97"/>
                      <a:pt x="326" y="0"/>
                      <a:pt x="208" y="0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EE6EE00-DC28-1506-4072-D66DABE3FDA9}"/>
                </a:ext>
              </a:extLst>
            </p:cNvPr>
            <p:cNvSpPr/>
            <p:nvPr/>
          </p:nvSpPr>
          <p:spPr>
            <a:xfrm rot="612094">
              <a:off x="4430701" y="477605"/>
              <a:ext cx="216579" cy="220250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oogle Shape;7227;p61">
            <a:extLst>
              <a:ext uri="{FF2B5EF4-FFF2-40B4-BE49-F238E27FC236}">
                <a16:creationId xmlns:a16="http://schemas.microsoft.com/office/drawing/2014/main" id="{C15BDBF8-51FB-294F-CDD4-C2F70F836CCA}"/>
              </a:ext>
            </a:extLst>
          </p:cNvPr>
          <p:cNvGrpSpPr/>
          <p:nvPr/>
        </p:nvGrpSpPr>
        <p:grpSpPr>
          <a:xfrm>
            <a:off x="5899866" y="3260365"/>
            <a:ext cx="1291805" cy="1332988"/>
            <a:chOff x="842683" y="2394751"/>
            <a:chExt cx="345641" cy="3566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Google Shape;7228;p61">
              <a:extLst>
                <a:ext uri="{FF2B5EF4-FFF2-40B4-BE49-F238E27FC236}">
                  <a16:creationId xmlns:a16="http://schemas.microsoft.com/office/drawing/2014/main" id="{74799128-79B2-4925-1F8D-94827D5884DA}"/>
                </a:ext>
              </a:extLst>
            </p:cNvPr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29;p61">
              <a:extLst>
                <a:ext uri="{FF2B5EF4-FFF2-40B4-BE49-F238E27FC236}">
                  <a16:creationId xmlns:a16="http://schemas.microsoft.com/office/drawing/2014/main" id="{E508AE1E-CD3E-B4DE-18B2-E55462917881}"/>
                </a:ext>
              </a:extLst>
            </p:cNvPr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30;p61">
              <a:extLst>
                <a:ext uri="{FF2B5EF4-FFF2-40B4-BE49-F238E27FC236}">
                  <a16:creationId xmlns:a16="http://schemas.microsoft.com/office/drawing/2014/main" id="{EF1FA0B4-94BF-C9B5-D1EA-1E680068031B}"/>
                </a:ext>
              </a:extLst>
            </p:cNvPr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31;p61">
              <a:extLst>
                <a:ext uri="{FF2B5EF4-FFF2-40B4-BE49-F238E27FC236}">
                  <a16:creationId xmlns:a16="http://schemas.microsoft.com/office/drawing/2014/main" id="{BED9690E-5C14-A3FC-3B0E-FCD1FFBE87BB}"/>
                </a:ext>
              </a:extLst>
            </p:cNvPr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32;p61">
              <a:extLst>
                <a:ext uri="{FF2B5EF4-FFF2-40B4-BE49-F238E27FC236}">
                  <a16:creationId xmlns:a16="http://schemas.microsoft.com/office/drawing/2014/main" id="{E1972131-2697-CCBE-B8BA-82C0D34912FB}"/>
                </a:ext>
              </a:extLst>
            </p:cNvPr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33;p61">
              <a:extLst>
                <a:ext uri="{FF2B5EF4-FFF2-40B4-BE49-F238E27FC236}">
                  <a16:creationId xmlns:a16="http://schemas.microsoft.com/office/drawing/2014/main" id="{B77B94E0-28CB-C540-FB0E-4773B2965017}"/>
                </a:ext>
              </a:extLst>
            </p:cNvPr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34;p61">
              <a:extLst>
                <a:ext uri="{FF2B5EF4-FFF2-40B4-BE49-F238E27FC236}">
                  <a16:creationId xmlns:a16="http://schemas.microsoft.com/office/drawing/2014/main" id="{DE670C58-F223-3E94-CE04-B404250DD99F}"/>
                </a:ext>
              </a:extLst>
            </p:cNvPr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35;p61">
              <a:extLst>
                <a:ext uri="{FF2B5EF4-FFF2-40B4-BE49-F238E27FC236}">
                  <a16:creationId xmlns:a16="http://schemas.microsoft.com/office/drawing/2014/main" id="{5F11D942-33B9-D18A-8FD0-5161EC633680}"/>
                </a:ext>
              </a:extLst>
            </p:cNvPr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36;p61">
              <a:extLst>
                <a:ext uri="{FF2B5EF4-FFF2-40B4-BE49-F238E27FC236}">
                  <a16:creationId xmlns:a16="http://schemas.microsoft.com/office/drawing/2014/main" id="{98F2D807-A57B-B719-3FB9-8416E288008F}"/>
                </a:ext>
              </a:extLst>
            </p:cNvPr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237;p61">
              <a:extLst>
                <a:ext uri="{FF2B5EF4-FFF2-40B4-BE49-F238E27FC236}">
                  <a16:creationId xmlns:a16="http://schemas.microsoft.com/office/drawing/2014/main" id="{56D363F5-D0DD-6089-BCA4-4304A880A32F}"/>
                </a:ext>
              </a:extLst>
            </p:cNvPr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238;p61">
              <a:extLst>
                <a:ext uri="{FF2B5EF4-FFF2-40B4-BE49-F238E27FC236}">
                  <a16:creationId xmlns:a16="http://schemas.microsoft.com/office/drawing/2014/main" id="{C0596ED1-E0C4-1718-74B9-3E38691D53DC}"/>
                </a:ext>
              </a:extLst>
            </p:cNvPr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239;p61">
              <a:extLst>
                <a:ext uri="{FF2B5EF4-FFF2-40B4-BE49-F238E27FC236}">
                  <a16:creationId xmlns:a16="http://schemas.microsoft.com/office/drawing/2014/main" id="{8677A5C7-AFA3-7ECE-7FC9-ED2B617A2958}"/>
                </a:ext>
              </a:extLst>
            </p:cNvPr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240;p61">
              <a:extLst>
                <a:ext uri="{FF2B5EF4-FFF2-40B4-BE49-F238E27FC236}">
                  <a16:creationId xmlns:a16="http://schemas.microsoft.com/office/drawing/2014/main" id="{67A1F57E-FD40-C2C2-D72A-FED8C8FE93B5}"/>
                </a:ext>
              </a:extLst>
            </p:cNvPr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241;p61">
              <a:extLst>
                <a:ext uri="{FF2B5EF4-FFF2-40B4-BE49-F238E27FC236}">
                  <a16:creationId xmlns:a16="http://schemas.microsoft.com/office/drawing/2014/main" id="{1952131F-33F8-0CF5-2855-02A3151479DA}"/>
                </a:ext>
              </a:extLst>
            </p:cNvPr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42;p61">
              <a:extLst>
                <a:ext uri="{FF2B5EF4-FFF2-40B4-BE49-F238E27FC236}">
                  <a16:creationId xmlns:a16="http://schemas.microsoft.com/office/drawing/2014/main" id="{871584BC-DE6E-24D5-6267-344EBED35E1B}"/>
                </a:ext>
              </a:extLst>
            </p:cNvPr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43;p61">
              <a:extLst>
                <a:ext uri="{FF2B5EF4-FFF2-40B4-BE49-F238E27FC236}">
                  <a16:creationId xmlns:a16="http://schemas.microsoft.com/office/drawing/2014/main" id="{5AF93826-BAC5-251E-9BF6-728247A05D7B}"/>
                </a:ext>
              </a:extLst>
            </p:cNvPr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Subtitle 62">
            <a:extLst>
              <a:ext uri="{FF2B5EF4-FFF2-40B4-BE49-F238E27FC236}">
                <a16:creationId xmlns:a16="http://schemas.microsoft.com/office/drawing/2014/main" id="{8F23CA87-4253-C282-CCE4-41ADB13DED3F}"/>
              </a:ext>
            </a:extLst>
          </p:cNvPr>
          <p:cNvSpPr txBox="1">
            <a:spLocks/>
          </p:cNvSpPr>
          <p:nvPr/>
        </p:nvSpPr>
        <p:spPr>
          <a:xfrm>
            <a:off x="3514478" y="3604747"/>
            <a:ext cx="2208264" cy="9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r"/>
            <a:r>
              <a:rPr lang="it-IT" dirty="0"/>
              <a:t>L’app rimane indipendente ma contiene al suo interno sezione dedicate ai brand che vogliono apparire </a:t>
            </a:r>
          </a:p>
          <a:p>
            <a:pPr marL="0" indent="0" algn="r"/>
            <a:endParaRPr lang="it-IT" dirty="0"/>
          </a:p>
          <a:p>
            <a:pPr marL="0" indent="0" algn="r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0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>
          <a:extLst>
            <a:ext uri="{FF2B5EF4-FFF2-40B4-BE49-F238E27FC236}">
              <a16:creationId xmlns:a16="http://schemas.microsoft.com/office/drawing/2014/main" id="{5B4D3743-BDC8-45C3-64F8-9372E5998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935;p36">
            <a:extLst>
              <a:ext uri="{FF2B5EF4-FFF2-40B4-BE49-F238E27FC236}">
                <a16:creationId xmlns:a16="http://schemas.microsoft.com/office/drawing/2014/main" id="{9AE34EDE-8489-7CE8-2498-001716B698EF}"/>
              </a:ext>
            </a:extLst>
          </p:cNvPr>
          <p:cNvSpPr/>
          <p:nvPr/>
        </p:nvSpPr>
        <p:spPr>
          <a:xfrm flipH="1">
            <a:off x="4952997" y="2971800"/>
            <a:ext cx="3647757" cy="3524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35;p36">
            <a:extLst>
              <a:ext uri="{FF2B5EF4-FFF2-40B4-BE49-F238E27FC236}">
                <a16:creationId xmlns:a16="http://schemas.microsoft.com/office/drawing/2014/main" id="{60B8DEAE-1E90-DEDA-CE92-4AB5EA51F634}"/>
              </a:ext>
            </a:extLst>
          </p:cNvPr>
          <p:cNvSpPr/>
          <p:nvPr/>
        </p:nvSpPr>
        <p:spPr>
          <a:xfrm flipH="1">
            <a:off x="1219199" y="2688598"/>
            <a:ext cx="2473959" cy="23903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35;p36">
            <a:extLst>
              <a:ext uri="{FF2B5EF4-FFF2-40B4-BE49-F238E27FC236}">
                <a16:creationId xmlns:a16="http://schemas.microsoft.com/office/drawing/2014/main" id="{BAFC4049-006E-3E75-8A9C-B2AFEF53D619}"/>
              </a:ext>
            </a:extLst>
          </p:cNvPr>
          <p:cNvSpPr/>
          <p:nvPr/>
        </p:nvSpPr>
        <p:spPr>
          <a:xfrm flipH="1">
            <a:off x="5029199" y="31479"/>
            <a:ext cx="2206363" cy="2179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935;p36">
            <a:extLst>
              <a:ext uri="{FF2B5EF4-FFF2-40B4-BE49-F238E27FC236}">
                <a16:creationId xmlns:a16="http://schemas.microsoft.com/office/drawing/2014/main" id="{4D5F7E04-6109-9FFD-AA7C-D1E7AF667C4C}"/>
              </a:ext>
            </a:extLst>
          </p:cNvPr>
          <p:cNvSpPr/>
          <p:nvPr/>
        </p:nvSpPr>
        <p:spPr>
          <a:xfrm flipH="1">
            <a:off x="-1437955" y="-3413761"/>
            <a:ext cx="6634602" cy="6335779"/>
          </a:xfrm>
          <a:prstGeom prst="ellipse">
            <a:avLst/>
          </a:prstGeom>
          <a:solidFill>
            <a:srgbClr val="6D2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10;p36">
            <a:extLst>
              <a:ext uri="{FF2B5EF4-FFF2-40B4-BE49-F238E27FC236}">
                <a16:creationId xmlns:a16="http://schemas.microsoft.com/office/drawing/2014/main" id="{EAE8C2E8-3F50-EE39-8B94-02ED8ADC282C}"/>
              </a:ext>
            </a:extLst>
          </p:cNvPr>
          <p:cNvSpPr txBox="1">
            <a:spLocks/>
          </p:cNvSpPr>
          <p:nvPr/>
        </p:nvSpPr>
        <p:spPr>
          <a:xfrm>
            <a:off x="757187" y="506092"/>
            <a:ext cx="3590008" cy="128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r>
              <a:rPr lang="it-IT" sz="4400" dirty="0">
                <a:solidFill>
                  <a:schemeClr val="bg1"/>
                </a:solidFill>
              </a:rPr>
              <a:t>Grazie per l’ascolto</a:t>
            </a:r>
          </a:p>
        </p:txBody>
      </p:sp>
      <p:sp>
        <p:nvSpPr>
          <p:cNvPr id="933" name="Subtitle 22">
            <a:extLst>
              <a:ext uri="{FF2B5EF4-FFF2-40B4-BE49-F238E27FC236}">
                <a16:creationId xmlns:a16="http://schemas.microsoft.com/office/drawing/2014/main" id="{1FC23B0B-F090-D430-DB22-8D12CA3395D0}"/>
              </a:ext>
            </a:extLst>
          </p:cNvPr>
          <p:cNvSpPr txBox="1">
            <a:spLocks/>
          </p:cNvSpPr>
          <p:nvPr/>
        </p:nvSpPr>
        <p:spPr>
          <a:xfrm>
            <a:off x="5041024" y="848968"/>
            <a:ext cx="1701970" cy="37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r"/>
            <a:r>
              <a:rPr lang="it-IT" sz="2000" dirty="0"/>
              <a:t>Domande?</a:t>
            </a:r>
            <a:endParaRPr lang="en-US" sz="2000" dirty="0"/>
          </a:p>
        </p:txBody>
      </p:sp>
      <p:sp>
        <p:nvSpPr>
          <p:cNvPr id="61" name="Subtitle 62">
            <a:extLst>
              <a:ext uri="{FF2B5EF4-FFF2-40B4-BE49-F238E27FC236}">
                <a16:creationId xmlns:a16="http://schemas.microsoft.com/office/drawing/2014/main" id="{96CB6032-8F1F-04DC-AC26-4D7F60EC13F6}"/>
              </a:ext>
            </a:extLst>
          </p:cNvPr>
          <p:cNvSpPr txBox="1">
            <a:spLocks/>
          </p:cNvSpPr>
          <p:nvPr/>
        </p:nvSpPr>
        <p:spPr>
          <a:xfrm>
            <a:off x="4985932" y="1094686"/>
            <a:ext cx="2297927" cy="92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it-IT" dirty="0"/>
              <a:t>In caso di ulteriori dubbi </a:t>
            </a:r>
            <a:r>
              <a:rPr lang="it-IT" b="1" dirty="0">
                <a:hlinkClick r:id="rId3"/>
              </a:rPr>
              <a:t>lorenzo.taddei@outlook.it</a:t>
            </a:r>
            <a:endParaRPr lang="it-IT" b="1" dirty="0"/>
          </a:p>
          <a:p>
            <a:pPr marL="0" indent="0" algn="ctr"/>
            <a:r>
              <a:rPr lang="it-IT" b="1" dirty="0"/>
              <a:t>+39 3333578520 </a:t>
            </a:r>
          </a:p>
          <a:p>
            <a:pPr marL="0" indent="0" algn="ctr"/>
            <a:endParaRPr lang="it-IT" dirty="0"/>
          </a:p>
          <a:p>
            <a:pPr marL="0" indent="0" algn="ctr"/>
            <a:r>
              <a:rPr lang="it-IT" dirty="0"/>
              <a:t> </a:t>
            </a:r>
          </a:p>
        </p:txBody>
      </p:sp>
      <p:grpSp>
        <p:nvGrpSpPr>
          <p:cNvPr id="2" name="Google Shape;10663;p63">
            <a:extLst>
              <a:ext uri="{FF2B5EF4-FFF2-40B4-BE49-F238E27FC236}">
                <a16:creationId xmlns:a16="http://schemas.microsoft.com/office/drawing/2014/main" id="{AF7FC572-CFA3-BEA7-04F3-3DA757112206}"/>
              </a:ext>
            </a:extLst>
          </p:cNvPr>
          <p:cNvGrpSpPr/>
          <p:nvPr/>
        </p:nvGrpSpPr>
        <p:grpSpPr>
          <a:xfrm rot="662495">
            <a:off x="6753333" y="85367"/>
            <a:ext cx="2155406" cy="1551066"/>
            <a:chOff x="3994061" y="2384110"/>
            <a:chExt cx="376751" cy="27111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Google Shape;10664;p63">
              <a:extLst>
                <a:ext uri="{FF2B5EF4-FFF2-40B4-BE49-F238E27FC236}">
                  <a16:creationId xmlns:a16="http://schemas.microsoft.com/office/drawing/2014/main" id="{E5CA50D8-0CF6-8169-33F5-921AEE4CC5BE}"/>
                </a:ext>
              </a:extLst>
            </p:cNvPr>
            <p:cNvSpPr/>
            <p:nvPr/>
          </p:nvSpPr>
          <p:spPr>
            <a:xfrm rot="19867764">
              <a:off x="4155965" y="2441190"/>
              <a:ext cx="214847" cy="214037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666;p63">
              <a:extLst>
                <a:ext uri="{FF2B5EF4-FFF2-40B4-BE49-F238E27FC236}">
                  <a16:creationId xmlns:a16="http://schemas.microsoft.com/office/drawing/2014/main" id="{EA19FF5D-D8CE-2A22-F75D-631AE4EFDC06}"/>
                </a:ext>
              </a:extLst>
            </p:cNvPr>
            <p:cNvSpPr/>
            <p:nvPr/>
          </p:nvSpPr>
          <p:spPr>
            <a:xfrm rot="4122543">
              <a:off x="3975025" y="2403146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667;p63">
              <a:extLst>
                <a:ext uri="{FF2B5EF4-FFF2-40B4-BE49-F238E27FC236}">
                  <a16:creationId xmlns:a16="http://schemas.microsoft.com/office/drawing/2014/main" id="{5B118ED7-80D6-DC57-D1F7-76B09BEFE6BC}"/>
                </a:ext>
              </a:extLst>
            </p:cNvPr>
            <p:cNvSpPr/>
            <p:nvPr/>
          </p:nvSpPr>
          <p:spPr>
            <a:xfrm rot="21355330">
              <a:off x="4052674" y="2455161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0668;p63">
              <a:extLst>
                <a:ext uri="{FF2B5EF4-FFF2-40B4-BE49-F238E27FC236}">
                  <a16:creationId xmlns:a16="http://schemas.microsoft.com/office/drawing/2014/main" id="{8854BF3F-F1B9-9E9D-A70E-03FEE006B23F}"/>
                </a:ext>
              </a:extLst>
            </p:cNvPr>
            <p:cNvSpPr/>
            <p:nvPr/>
          </p:nvSpPr>
          <p:spPr>
            <a:xfrm rot="21205847">
              <a:off x="4215477" y="2489928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2BC75A8B-40A3-60C0-D8BB-D3B11221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72" t="4832" r="3639"/>
          <a:stretch>
            <a:fillRect/>
          </a:stretch>
        </p:blipFill>
        <p:spPr>
          <a:xfrm>
            <a:off x="4871721" y="2636520"/>
            <a:ext cx="1783080" cy="1722805"/>
          </a:xfrm>
          <a:custGeom>
            <a:avLst/>
            <a:gdLst>
              <a:gd name="csX0" fmla="*/ 2533118 w 5066236"/>
              <a:gd name="csY0" fmla="*/ 0 h 4894976"/>
              <a:gd name="csX1" fmla="*/ 5066236 w 5066236"/>
              <a:gd name="csY1" fmla="*/ 2447488 h 4894976"/>
              <a:gd name="csX2" fmla="*/ 2533118 w 5066236"/>
              <a:gd name="csY2" fmla="*/ 4894976 h 4894976"/>
              <a:gd name="csX3" fmla="*/ 0 w 5066236"/>
              <a:gd name="csY3" fmla="*/ 2447488 h 4894976"/>
              <a:gd name="csX4" fmla="*/ 2533118 w 5066236"/>
              <a:gd name="csY4" fmla="*/ 0 h 48949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066236" h="4894976">
                <a:moveTo>
                  <a:pt x="2533118" y="0"/>
                </a:moveTo>
                <a:cubicBezTo>
                  <a:pt x="3932120" y="0"/>
                  <a:pt x="5066236" y="1095778"/>
                  <a:pt x="5066236" y="2447488"/>
                </a:cubicBezTo>
                <a:cubicBezTo>
                  <a:pt x="5066236" y="3799198"/>
                  <a:pt x="3932120" y="4894976"/>
                  <a:pt x="2533118" y="4894976"/>
                </a:cubicBezTo>
                <a:cubicBezTo>
                  <a:pt x="1134116" y="4894976"/>
                  <a:pt x="0" y="3799198"/>
                  <a:pt x="0" y="2447488"/>
                </a:cubicBezTo>
                <a:cubicBezTo>
                  <a:pt x="0" y="1095778"/>
                  <a:pt x="1134116" y="0"/>
                  <a:pt x="2533118" y="0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C065B0-E162-883E-C9FC-8B16965A7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160" y="2775734"/>
            <a:ext cx="1496271" cy="14871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1" name="Subtitle 22">
            <a:extLst>
              <a:ext uri="{FF2B5EF4-FFF2-40B4-BE49-F238E27FC236}">
                <a16:creationId xmlns:a16="http://schemas.microsoft.com/office/drawing/2014/main" id="{6C37FC61-DA1B-F7E7-A9F2-14F19A7E390A}"/>
              </a:ext>
            </a:extLst>
          </p:cNvPr>
          <p:cNvSpPr txBox="1">
            <a:spLocks/>
          </p:cNvSpPr>
          <p:nvPr/>
        </p:nvSpPr>
        <p:spPr>
          <a:xfrm>
            <a:off x="6650042" y="4362114"/>
            <a:ext cx="1944355" cy="37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algn="ctr"/>
            <a:r>
              <a:rPr lang="it-IT" sz="2000" dirty="0"/>
              <a:t>LinkedIn</a:t>
            </a:r>
            <a:endParaRPr lang="en-US" sz="2000" dirty="0"/>
          </a:p>
        </p:txBody>
      </p:sp>
      <p:sp>
        <p:nvSpPr>
          <p:cNvPr id="58" name="Subtitle 22">
            <a:extLst>
              <a:ext uri="{FF2B5EF4-FFF2-40B4-BE49-F238E27FC236}">
                <a16:creationId xmlns:a16="http://schemas.microsoft.com/office/drawing/2014/main" id="{A7EC4E13-3DFF-88AE-E3FD-BA17D758E75C}"/>
              </a:ext>
            </a:extLst>
          </p:cNvPr>
          <p:cNvSpPr txBox="1">
            <a:spLocks/>
          </p:cNvSpPr>
          <p:nvPr/>
        </p:nvSpPr>
        <p:spPr>
          <a:xfrm>
            <a:off x="2041842" y="3483598"/>
            <a:ext cx="2172759" cy="37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/>
            <a:r>
              <a:rPr lang="it-IT" sz="2400" dirty="0" err="1"/>
              <a:t>scART</a:t>
            </a:r>
            <a:r>
              <a:rPr lang="it-IT" sz="2400" dirty="0"/>
              <a:t> </a:t>
            </a:r>
            <a:endParaRPr lang="en-US" sz="2400" dirty="0"/>
          </a:p>
        </p:txBody>
      </p:sp>
      <p:sp>
        <p:nvSpPr>
          <p:cNvPr id="59" name="Subtitle 62">
            <a:extLst>
              <a:ext uri="{FF2B5EF4-FFF2-40B4-BE49-F238E27FC236}">
                <a16:creationId xmlns:a16="http://schemas.microsoft.com/office/drawing/2014/main" id="{1716056F-2FB6-90BD-28FF-04ECBEEB9233}"/>
              </a:ext>
            </a:extLst>
          </p:cNvPr>
          <p:cNvSpPr txBox="1">
            <a:spLocks/>
          </p:cNvSpPr>
          <p:nvPr/>
        </p:nvSpPr>
        <p:spPr>
          <a:xfrm>
            <a:off x="2018006" y="3709598"/>
            <a:ext cx="1738943" cy="62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dirty="0"/>
              <a:t>Esplora la versione più aggiornata del prototipo</a:t>
            </a:r>
          </a:p>
          <a:p>
            <a:pPr marL="0" indent="0"/>
            <a:endParaRPr lang="it-IT" dirty="0"/>
          </a:p>
          <a:p>
            <a:pPr marL="0" indent="0"/>
            <a:r>
              <a:rPr lang="it-IT" dirty="0"/>
              <a:t> </a:t>
            </a:r>
          </a:p>
        </p:txBody>
      </p:sp>
      <p:pic>
        <p:nvPicPr>
          <p:cNvPr id="897" name="Picture 896">
            <a:extLst>
              <a:ext uri="{FF2B5EF4-FFF2-40B4-BE49-F238E27FC236}">
                <a16:creationId xmlns:a16="http://schemas.microsoft.com/office/drawing/2014/main" id="{E54AD0F6-F69B-C260-8877-28525C1A8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31" y="3151461"/>
            <a:ext cx="1501995" cy="14996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99" name="Subtitle 62">
            <a:extLst>
              <a:ext uri="{FF2B5EF4-FFF2-40B4-BE49-F238E27FC236}">
                <a16:creationId xmlns:a16="http://schemas.microsoft.com/office/drawing/2014/main" id="{6C2610CD-F03A-A7F5-5AC8-3710727E1B9D}"/>
              </a:ext>
            </a:extLst>
          </p:cNvPr>
          <p:cNvSpPr txBox="1">
            <a:spLocks/>
          </p:cNvSpPr>
          <p:nvPr/>
        </p:nvSpPr>
        <p:spPr>
          <a:xfrm>
            <a:off x="5121886" y="4359838"/>
            <a:ext cx="1738943" cy="62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it-IT" dirty="0"/>
              <a:t>Questo sono io, </a:t>
            </a:r>
            <a:r>
              <a:rPr lang="it-IT" b="1" dirty="0"/>
              <a:t>Lorenzo Taddei</a:t>
            </a:r>
          </a:p>
          <a:p>
            <a:pPr marL="0" indent="0"/>
            <a:endParaRPr lang="it-IT" dirty="0"/>
          </a:p>
          <a:p>
            <a:pPr marL="0" indent="0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96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cycled Toys Project Proposal by Slidesgo">
  <a:themeElements>
    <a:clrScheme name="Simple Light">
      <a:dk1>
        <a:srgbClr val="6D2919"/>
      </a:dk1>
      <a:lt1>
        <a:srgbClr val="FFFFFF"/>
      </a:lt1>
      <a:dk2>
        <a:srgbClr val="78474B"/>
      </a:dk2>
      <a:lt2>
        <a:srgbClr val="9C6061"/>
      </a:lt2>
      <a:accent1>
        <a:srgbClr val="368E5B"/>
      </a:accent1>
      <a:accent2>
        <a:srgbClr val="61A164"/>
      </a:accent2>
      <a:accent3>
        <a:srgbClr val="90C174"/>
      </a:accent3>
      <a:accent4>
        <a:srgbClr val="E39F4F"/>
      </a:accent4>
      <a:accent5>
        <a:srgbClr val="F0C94F"/>
      </a:accent5>
      <a:accent6>
        <a:srgbClr val="F4E4D3"/>
      </a:accent6>
      <a:hlink>
        <a:srgbClr val="6D2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425</Words>
  <Application>Microsoft Office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Raleway</vt:lpstr>
      <vt:lpstr>Arial</vt:lpstr>
      <vt:lpstr>Wingdings</vt:lpstr>
      <vt:lpstr>Albert Sans</vt:lpstr>
      <vt:lpstr>Nunito ExtraBold</vt:lpstr>
      <vt:lpstr>Recycled Toys Project Proposal by Slidesgo</vt:lpstr>
      <vt:lpstr>scART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Lorenzo Taddei</cp:lastModifiedBy>
  <cp:revision>1</cp:revision>
  <dcterms:modified xsi:type="dcterms:W3CDTF">2026-03-17T13:51:43Z</dcterms:modified>
</cp:coreProperties>
</file>